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8" r:id="rId2"/>
    <p:sldId id="256" r:id="rId3"/>
    <p:sldId id="270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72" r:id="rId15"/>
    <p:sldId id="273" r:id="rId16"/>
    <p:sldId id="274" r:id="rId17"/>
    <p:sldId id="275" r:id="rId18"/>
    <p:sldId id="269" r:id="rId19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8CD2"/>
    <a:srgbClr val="2C1E15"/>
    <a:srgbClr val="63431D"/>
    <a:srgbClr val="6A911F"/>
    <a:srgbClr val="373735"/>
    <a:srgbClr val="454F36"/>
    <a:srgbClr val="2F697F"/>
    <a:srgbClr val="FFE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334" autoAdjust="0"/>
  </p:normalViewPr>
  <p:slideViewPr>
    <p:cSldViewPr snapToGrid="0">
      <p:cViewPr varScale="1">
        <p:scale>
          <a:sx n="58" d="100"/>
          <a:sy n="58" d="100"/>
        </p:scale>
        <p:origin x="78" y="204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0057A6"/>
            </a:solidFill>
            <a:ln w="25373">
              <a:noFill/>
            </a:ln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1.9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00-4919-B1D1-C518BCC0DB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589056"/>
        <c:axId val="43237760"/>
      </c:barChart>
      <c:catAx>
        <c:axId val="50589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1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98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237760"/>
        <c:crosses val="autoZero"/>
        <c:auto val="1"/>
        <c:lblAlgn val="ctr"/>
        <c:lblOffset val="100"/>
        <c:noMultiLvlLbl val="0"/>
      </c:catAx>
      <c:valAx>
        <c:axId val="43237760"/>
        <c:scaling>
          <c:orientation val="minMax"/>
        </c:scaling>
        <c:delete val="0"/>
        <c:axPos val="l"/>
        <c:majorGridlines>
          <c:spPr>
            <a:ln w="951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ln w="9515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1798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589056"/>
        <c:crosses val="autoZero"/>
        <c:crossBetween val="between"/>
      </c:valAx>
      <c:spPr>
        <a:noFill/>
        <a:ln w="25373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15547F9D-504E-4068-8CE2-DC8A6FC65F87}" type="datetimeFigureOut">
              <a:rPr lang="zh-CN" altLang="en-US"/>
              <a:pPr>
                <a:defRPr/>
              </a:pPr>
              <a:t>2022/12/30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D1A0783C-48F0-4468-8743-FCB5AFC0E7E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bg>
      <p:bgPr>
        <a:solidFill>
          <a:srgbClr val="D9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 userDrawn="1"/>
        </p:nvSpPr>
        <p:spPr>
          <a:xfrm>
            <a:off x="-9525" y="679450"/>
            <a:ext cx="5562600" cy="631825"/>
          </a:xfrm>
          <a:custGeom>
            <a:avLst/>
            <a:gdLst>
              <a:gd name="connsiteX0" fmla="*/ 0 w 5213538"/>
              <a:gd name="connsiteY0" fmla="*/ 0 h 632012"/>
              <a:gd name="connsiteX1" fmla="*/ 5213538 w 5213538"/>
              <a:gd name="connsiteY1" fmla="*/ 0 h 632012"/>
              <a:gd name="connsiteX2" fmla="*/ 5213538 w 5213538"/>
              <a:gd name="connsiteY2" fmla="*/ 632012 h 632012"/>
              <a:gd name="connsiteX3" fmla="*/ 0 w 5213538"/>
              <a:gd name="connsiteY3" fmla="*/ 632012 h 632012"/>
              <a:gd name="connsiteX4" fmla="*/ 0 w 5213538"/>
              <a:gd name="connsiteY4" fmla="*/ 0 h 632012"/>
              <a:gd name="connsiteX0" fmla="*/ 0 w 5401797"/>
              <a:gd name="connsiteY0" fmla="*/ 0 h 632012"/>
              <a:gd name="connsiteX1" fmla="*/ 5213538 w 5401797"/>
              <a:gd name="connsiteY1" fmla="*/ 0 h 632012"/>
              <a:gd name="connsiteX2" fmla="*/ 5401797 w 5401797"/>
              <a:gd name="connsiteY2" fmla="*/ 309282 h 632012"/>
              <a:gd name="connsiteX3" fmla="*/ 0 w 5401797"/>
              <a:gd name="connsiteY3" fmla="*/ 632012 h 632012"/>
              <a:gd name="connsiteX4" fmla="*/ 0 w 5401797"/>
              <a:gd name="connsiteY4" fmla="*/ 0 h 632012"/>
              <a:gd name="connsiteX0" fmla="*/ 0 w 5563161"/>
              <a:gd name="connsiteY0" fmla="*/ 0 h 632012"/>
              <a:gd name="connsiteX1" fmla="*/ 5213538 w 5563161"/>
              <a:gd name="connsiteY1" fmla="*/ 0 h 632012"/>
              <a:gd name="connsiteX2" fmla="*/ 5563161 w 5563161"/>
              <a:gd name="connsiteY2" fmla="*/ 309282 h 632012"/>
              <a:gd name="connsiteX3" fmla="*/ 0 w 5563161"/>
              <a:gd name="connsiteY3" fmla="*/ 632012 h 632012"/>
              <a:gd name="connsiteX4" fmla="*/ 0 w 5563161"/>
              <a:gd name="connsiteY4" fmla="*/ 0 h 632012"/>
              <a:gd name="connsiteX0" fmla="*/ 0 w 5563161"/>
              <a:gd name="connsiteY0" fmla="*/ 0 h 632012"/>
              <a:gd name="connsiteX1" fmla="*/ 5213538 w 5563161"/>
              <a:gd name="connsiteY1" fmla="*/ 0 h 632012"/>
              <a:gd name="connsiteX2" fmla="*/ 5563161 w 5563161"/>
              <a:gd name="connsiteY2" fmla="*/ 309282 h 632012"/>
              <a:gd name="connsiteX3" fmla="*/ 0 w 5563161"/>
              <a:gd name="connsiteY3" fmla="*/ 632012 h 632012"/>
              <a:gd name="connsiteX4" fmla="*/ 0 w 5563161"/>
              <a:gd name="connsiteY4" fmla="*/ 0 h 632012"/>
              <a:gd name="connsiteX0" fmla="*/ 0 w 5563161"/>
              <a:gd name="connsiteY0" fmla="*/ 0 h 632012"/>
              <a:gd name="connsiteX1" fmla="*/ 5213538 w 5563161"/>
              <a:gd name="connsiteY1" fmla="*/ 0 h 632012"/>
              <a:gd name="connsiteX2" fmla="*/ 5563161 w 5563161"/>
              <a:gd name="connsiteY2" fmla="*/ 309282 h 632012"/>
              <a:gd name="connsiteX3" fmla="*/ 0 w 5563161"/>
              <a:gd name="connsiteY3" fmla="*/ 632012 h 632012"/>
              <a:gd name="connsiteX4" fmla="*/ 0 w 5563161"/>
              <a:gd name="connsiteY4" fmla="*/ 0 h 632012"/>
              <a:gd name="connsiteX0" fmla="*/ 0 w 5563161"/>
              <a:gd name="connsiteY0" fmla="*/ 0 h 632012"/>
              <a:gd name="connsiteX1" fmla="*/ 5213538 w 5563161"/>
              <a:gd name="connsiteY1" fmla="*/ 0 h 632012"/>
              <a:gd name="connsiteX2" fmla="*/ 5563161 w 5563161"/>
              <a:gd name="connsiteY2" fmla="*/ 309282 h 632012"/>
              <a:gd name="connsiteX3" fmla="*/ 0 w 5563161"/>
              <a:gd name="connsiteY3" fmla="*/ 632012 h 632012"/>
              <a:gd name="connsiteX4" fmla="*/ 0 w 5563161"/>
              <a:gd name="connsiteY4" fmla="*/ 0 h 632012"/>
              <a:gd name="connsiteX0" fmla="*/ 0 w 5563161"/>
              <a:gd name="connsiteY0" fmla="*/ 0 h 632012"/>
              <a:gd name="connsiteX1" fmla="*/ 5213538 w 5563161"/>
              <a:gd name="connsiteY1" fmla="*/ 0 h 632012"/>
              <a:gd name="connsiteX2" fmla="*/ 5563161 w 5563161"/>
              <a:gd name="connsiteY2" fmla="*/ 309282 h 632012"/>
              <a:gd name="connsiteX3" fmla="*/ 0 w 5563161"/>
              <a:gd name="connsiteY3" fmla="*/ 632012 h 632012"/>
              <a:gd name="connsiteX4" fmla="*/ 0 w 5563161"/>
              <a:gd name="connsiteY4" fmla="*/ 0 h 632012"/>
              <a:gd name="connsiteX0" fmla="*/ 0 w 5563161"/>
              <a:gd name="connsiteY0" fmla="*/ 0 h 632012"/>
              <a:gd name="connsiteX1" fmla="*/ 5213538 w 5563161"/>
              <a:gd name="connsiteY1" fmla="*/ 0 h 632012"/>
              <a:gd name="connsiteX2" fmla="*/ 5563161 w 5563161"/>
              <a:gd name="connsiteY2" fmla="*/ 309282 h 632012"/>
              <a:gd name="connsiteX3" fmla="*/ 0 w 5563161"/>
              <a:gd name="connsiteY3" fmla="*/ 632012 h 632012"/>
              <a:gd name="connsiteX4" fmla="*/ 0 w 5563161"/>
              <a:gd name="connsiteY4" fmla="*/ 0 h 63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3161" h="632012">
                <a:moveTo>
                  <a:pt x="0" y="0"/>
                </a:moveTo>
                <a:lnTo>
                  <a:pt x="5213538" y="0"/>
                </a:lnTo>
                <a:lnTo>
                  <a:pt x="5563161" y="309282"/>
                </a:lnTo>
                <a:cubicBezTo>
                  <a:pt x="4018057" y="121024"/>
                  <a:pt x="1356846" y="282388"/>
                  <a:pt x="0" y="63201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E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9525" y="0"/>
            <a:ext cx="12201525" cy="1339850"/>
          </a:xfrm>
          <a:custGeom>
            <a:avLst/>
            <a:gdLst>
              <a:gd name="connsiteX0" fmla="*/ 0 w 12192000"/>
              <a:gd name="connsiteY0" fmla="*/ 0 h 1223682"/>
              <a:gd name="connsiteX1" fmla="*/ 12192000 w 12192000"/>
              <a:gd name="connsiteY1" fmla="*/ 0 h 1223682"/>
              <a:gd name="connsiteX2" fmla="*/ 12192000 w 12192000"/>
              <a:gd name="connsiteY2" fmla="*/ 1223682 h 1223682"/>
              <a:gd name="connsiteX3" fmla="*/ 0 w 12192000"/>
              <a:gd name="connsiteY3" fmla="*/ 1223682 h 1223682"/>
              <a:gd name="connsiteX4" fmla="*/ 0 w 12192000"/>
              <a:gd name="connsiteY4" fmla="*/ 0 h 1223682"/>
              <a:gd name="connsiteX0" fmla="*/ 0 w 12192000"/>
              <a:gd name="connsiteY0" fmla="*/ 0 h 1223682"/>
              <a:gd name="connsiteX1" fmla="*/ 12192000 w 12192000"/>
              <a:gd name="connsiteY1" fmla="*/ 0 h 1223682"/>
              <a:gd name="connsiteX2" fmla="*/ 12192000 w 12192000"/>
              <a:gd name="connsiteY2" fmla="*/ 1223682 h 1223682"/>
              <a:gd name="connsiteX3" fmla="*/ 6199094 w 12192000"/>
              <a:gd name="connsiteY3" fmla="*/ 1223682 h 1223682"/>
              <a:gd name="connsiteX4" fmla="*/ 0 w 12192000"/>
              <a:gd name="connsiteY4" fmla="*/ 1223682 h 1223682"/>
              <a:gd name="connsiteX5" fmla="*/ 0 w 12192000"/>
              <a:gd name="connsiteY5" fmla="*/ 0 h 1223682"/>
              <a:gd name="connsiteX0" fmla="*/ 0 w 12192000"/>
              <a:gd name="connsiteY0" fmla="*/ 0 h 1223682"/>
              <a:gd name="connsiteX1" fmla="*/ 12192000 w 12192000"/>
              <a:gd name="connsiteY1" fmla="*/ 0 h 1223682"/>
              <a:gd name="connsiteX2" fmla="*/ 12192000 w 12192000"/>
              <a:gd name="connsiteY2" fmla="*/ 1223682 h 1223682"/>
              <a:gd name="connsiteX3" fmla="*/ 5674659 w 12192000"/>
              <a:gd name="connsiteY3" fmla="*/ 995082 h 1223682"/>
              <a:gd name="connsiteX4" fmla="*/ 0 w 12192000"/>
              <a:gd name="connsiteY4" fmla="*/ 1223682 h 1223682"/>
              <a:gd name="connsiteX5" fmla="*/ 0 w 12192000"/>
              <a:gd name="connsiteY5" fmla="*/ 0 h 1223682"/>
              <a:gd name="connsiteX0" fmla="*/ 0 w 12192000"/>
              <a:gd name="connsiteY0" fmla="*/ 0 h 1273793"/>
              <a:gd name="connsiteX1" fmla="*/ 12192000 w 12192000"/>
              <a:gd name="connsiteY1" fmla="*/ 0 h 1273793"/>
              <a:gd name="connsiteX2" fmla="*/ 12192000 w 12192000"/>
              <a:gd name="connsiteY2" fmla="*/ 1223682 h 1273793"/>
              <a:gd name="connsiteX3" fmla="*/ 5674659 w 12192000"/>
              <a:gd name="connsiteY3" fmla="*/ 995082 h 1273793"/>
              <a:gd name="connsiteX4" fmla="*/ 0 w 12192000"/>
              <a:gd name="connsiteY4" fmla="*/ 1223682 h 1273793"/>
              <a:gd name="connsiteX5" fmla="*/ 0 w 12192000"/>
              <a:gd name="connsiteY5" fmla="*/ 0 h 1273793"/>
              <a:gd name="connsiteX0" fmla="*/ 0 w 12192000"/>
              <a:gd name="connsiteY0" fmla="*/ 0 h 1385515"/>
              <a:gd name="connsiteX1" fmla="*/ 12192000 w 12192000"/>
              <a:gd name="connsiteY1" fmla="*/ 0 h 1385515"/>
              <a:gd name="connsiteX2" fmla="*/ 12192000 w 12192000"/>
              <a:gd name="connsiteY2" fmla="*/ 1223682 h 1385515"/>
              <a:gd name="connsiteX3" fmla="*/ 5674659 w 12192000"/>
              <a:gd name="connsiteY3" fmla="*/ 995082 h 1385515"/>
              <a:gd name="connsiteX4" fmla="*/ 0 w 12192000"/>
              <a:gd name="connsiteY4" fmla="*/ 1223682 h 1385515"/>
              <a:gd name="connsiteX5" fmla="*/ 0 w 12192000"/>
              <a:gd name="connsiteY5" fmla="*/ 0 h 1385515"/>
              <a:gd name="connsiteX0" fmla="*/ 0 w 12192000"/>
              <a:gd name="connsiteY0" fmla="*/ 0 h 1385515"/>
              <a:gd name="connsiteX1" fmla="*/ 12192000 w 12192000"/>
              <a:gd name="connsiteY1" fmla="*/ 0 h 1385515"/>
              <a:gd name="connsiteX2" fmla="*/ 12192000 w 12192000"/>
              <a:gd name="connsiteY2" fmla="*/ 1223682 h 1385515"/>
              <a:gd name="connsiteX3" fmla="*/ 5674659 w 12192000"/>
              <a:gd name="connsiteY3" fmla="*/ 995082 h 1385515"/>
              <a:gd name="connsiteX4" fmla="*/ 0 w 12192000"/>
              <a:gd name="connsiteY4" fmla="*/ 1223682 h 1385515"/>
              <a:gd name="connsiteX5" fmla="*/ 0 w 12192000"/>
              <a:gd name="connsiteY5" fmla="*/ 0 h 1385515"/>
              <a:gd name="connsiteX0" fmla="*/ 0 w 12192000"/>
              <a:gd name="connsiteY0" fmla="*/ 0 h 1385515"/>
              <a:gd name="connsiteX1" fmla="*/ 12192000 w 12192000"/>
              <a:gd name="connsiteY1" fmla="*/ 0 h 1385515"/>
              <a:gd name="connsiteX2" fmla="*/ 12192000 w 12192000"/>
              <a:gd name="connsiteY2" fmla="*/ 1223682 h 1385515"/>
              <a:gd name="connsiteX3" fmla="*/ 5674659 w 12192000"/>
              <a:gd name="connsiteY3" fmla="*/ 995082 h 1385515"/>
              <a:gd name="connsiteX4" fmla="*/ 0 w 12192000"/>
              <a:gd name="connsiteY4" fmla="*/ 1223682 h 1385515"/>
              <a:gd name="connsiteX5" fmla="*/ 0 w 12192000"/>
              <a:gd name="connsiteY5" fmla="*/ 0 h 1385515"/>
              <a:gd name="connsiteX0" fmla="*/ 0 w 12192000"/>
              <a:gd name="connsiteY0" fmla="*/ 0 h 1325547"/>
              <a:gd name="connsiteX1" fmla="*/ 12192000 w 12192000"/>
              <a:gd name="connsiteY1" fmla="*/ 0 h 1325547"/>
              <a:gd name="connsiteX2" fmla="*/ 12192000 w 12192000"/>
              <a:gd name="connsiteY2" fmla="*/ 1223682 h 1325547"/>
              <a:gd name="connsiteX3" fmla="*/ 5674659 w 12192000"/>
              <a:gd name="connsiteY3" fmla="*/ 995082 h 1325547"/>
              <a:gd name="connsiteX4" fmla="*/ 0 w 12192000"/>
              <a:gd name="connsiteY4" fmla="*/ 1223682 h 1325547"/>
              <a:gd name="connsiteX5" fmla="*/ 0 w 12192000"/>
              <a:gd name="connsiteY5" fmla="*/ 0 h 1325547"/>
              <a:gd name="connsiteX0" fmla="*/ 0 w 12192000"/>
              <a:gd name="connsiteY0" fmla="*/ 0 h 1453201"/>
              <a:gd name="connsiteX1" fmla="*/ 12192000 w 12192000"/>
              <a:gd name="connsiteY1" fmla="*/ 0 h 1453201"/>
              <a:gd name="connsiteX2" fmla="*/ 12192000 w 12192000"/>
              <a:gd name="connsiteY2" fmla="*/ 1223682 h 1453201"/>
              <a:gd name="connsiteX3" fmla="*/ 5674659 w 12192000"/>
              <a:gd name="connsiteY3" fmla="*/ 995082 h 1453201"/>
              <a:gd name="connsiteX4" fmla="*/ 0 w 12192000"/>
              <a:gd name="connsiteY4" fmla="*/ 1223682 h 1453201"/>
              <a:gd name="connsiteX5" fmla="*/ 0 w 12192000"/>
              <a:gd name="connsiteY5" fmla="*/ 0 h 1453201"/>
              <a:gd name="connsiteX0" fmla="*/ 0 w 12192000"/>
              <a:gd name="connsiteY0" fmla="*/ 0 h 1267821"/>
              <a:gd name="connsiteX1" fmla="*/ 12192000 w 12192000"/>
              <a:gd name="connsiteY1" fmla="*/ 0 h 1267821"/>
              <a:gd name="connsiteX2" fmla="*/ 12192000 w 12192000"/>
              <a:gd name="connsiteY2" fmla="*/ 1223682 h 1267821"/>
              <a:gd name="connsiteX3" fmla="*/ 5674659 w 12192000"/>
              <a:gd name="connsiteY3" fmla="*/ 995082 h 1267821"/>
              <a:gd name="connsiteX4" fmla="*/ 0 w 12192000"/>
              <a:gd name="connsiteY4" fmla="*/ 968188 h 1267821"/>
              <a:gd name="connsiteX5" fmla="*/ 0 w 12192000"/>
              <a:gd name="connsiteY5" fmla="*/ 0 h 1267821"/>
              <a:gd name="connsiteX0" fmla="*/ 0 w 12192000"/>
              <a:gd name="connsiteY0" fmla="*/ 0 h 1267821"/>
              <a:gd name="connsiteX1" fmla="*/ 12192000 w 12192000"/>
              <a:gd name="connsiteY1" fmla="*/ 0 h 1267821"/>
              <a:gd name="connsiteX2" fmla="*/ 12192000 w 12192000"/>
              <a:gd name="connsiteY2" fmla="*/ 1223682 h 1267821"/>
              <a:gd name="connsiteX3" fmla="*/ 5674659 w 12192000"/>
              <a:gd name="connsiteY3" fmla="*/ 995082 h 1267821"/>
              <a:gd name="connsiteX4" fmla="*/ 0 w 12192000"/>
              <a:gd name="connsiteY4" fmla="*/ 968188 h 1267821"/>
              <a:gd name="connsiteX5" fmla="*/ 0 w 12192000"/>
              <a:gd name="connsiteY5" fmla="*/ 0 h 1267821"/>
              <a:gd name="connsiteX0" fmla="*/ 0 w 12192000"/>
              <a:gd name="connsiteY0" fmla="*/ 0 h 1307368"/>
              <a:gd name="connsiteX1" fmla="*/ 12192000 w 12192000"/>
              <a:gd name="connsiteY1" fmla="*/ 0 h 1307368"/>
              <a:gd name="connsiteX2" fmla="*/ 12192000 w 12192000"/>
              <a:gd name="connsiteY2" fmla="*/ 1223682 h 1307368"/>
              <a:gd name="connsiteX3" fmla="*/ 5674659 w 12192000"/>
              <a:gd name="connsiteY3" fmla="*/ 995082 h 1307368"/>
              <a:gd name="connsiteX4" fmla="*/ 0 w 12192000"/>
              <a:gd name="connsiteY4" fmla="*/ 968188 h 1307368"/>
              <a:gd name="connsiteX5" fmla="*/ 0 w 12192000"/>
              <a:gd name="connsiteY5" fmla="*/ 0 h 1307368"/>
              <a:gd name="connsiteX0" fmla="*/ 0 w 12192000"/>
              <a:gd name="connsiteY0" fmla="*/ 0 h 1307368"/>
              <a:gd name="connsiteX1" fmla="*/ 12192000 w 12192000"/>
              <a:gd name="connsiteY1" fmla="*/ 0 h 1307368"/>
              <a:gd name="connsiteX2" fmla="*/ 12192000 w 12192000"/>
              <a:gd name="connsiteY2" fmla="*/ 1223682 h 1307368"/>
              <a:gd name="connsiteX3" fmla="*/ 5674659 w 12192000"/>
              <a:gd name="connsiteY3" fmla="*/ 995082 h 1307368"/>
              <a:gd name="connsiteX4" fmla="*/ 0 w 12192000"/>
              <a:gd name="connsiteY4" fmla="*/ 968188 h 1307368"/>
              <a:gd name="connsiteX5" fmla="*/ 0 w 12192000"/>
              <a:gd name="connsiteY5" fmla="*/ 0 h 1307368"/>
              <a:gd name="connsiteX0" fmla="*/ 9525 w 12201525"/>
              <a:gd name="connsiteY0" fmla="*/ 0 h 1267821"/>
              <a:gd name="connsiteX1" fmla="*/ 12201525 w 12201525"/>
              <a:gd name="connsiteY1" fmla="*/ 0 h 1267821"/>
              <a:gd name="connsiteX2" fmla="*/ 12201525 w 12201525"/>
              <a:gd name="connsiteY2" fmla="*/ 1223682 h 1267821"/>
              <a:gd name="connsiteX3" fmla="*/ 5684184 w 12201525"/>
              <a:gd name="connsiteY3" fmla="*/ 995082 h 1267821"/>
              <a:gd name="connsiteX4" fmla="*/ 0 w 12201525"/>
              <a:gd name="connsiteY4" fmla="*/ 968188 h 1267821"/>
              <a:gd name="connsiteX5" fmla="*/ 9525 w 12201525"/>
              <a:gd name="connsiteY5" fmla="*/ 0 h 1267821"/>
              <a:gd name="connsiteX0" fmla="*/ 9525 w 12201525"/>
              <a:gd name="connsiteY0" fmla="*/ 0 h 1267821"/>
              <a:gd name="connsiteX1" fmla="*/ 12201525 w 12201525"/>
              <a:gd name="connsiteY1" fmla="*/ 0 h 1267821"/>
              <a:gd name="connsiteX2" fmla="*/ 12201525 w 12201525"/>
              <a:gd name="connsiteY2" fmla="*/ 1223682 h 1267821"/>
              <a:gd name="connsiteX3" fmla="*/ 5684184 w 12201525"/>
              <a:gd name="connsiteY3" fmla="*/ 995082 h 1267821"/>
              <a:gd name="connsiteX4" fmla="*/ 0 w 12201525"/>
              <a:gd name="connsiteY4" fmla="*/ 968188 h 1267821"/>
              <a:gd name="connsiteX5" fmla="*/ 9525 w 12201525"/>
              <a:gd name="connsiteY5" fmla="*/ 0 h 1267821"/>
              <a:gd name="connsiteX0" fmla="*/ 9525 w 12201525"/>
              <a:gd name="connsiteY0" fmla="*/ 0 h 1339650"/>
              <a:gd name="connsiteX1" fmla="*/ 12201525 w 12201525"/>
              <a:gd name="connsiteY1" fmla="*/ 0 h 1339650"/>
              <a:gd name="connsiteX2" fmla="*/ 12201525 w 12201525"/>
              <a:gd name="connsiteY2" fmla="*/ 1223682 h 1339650"/>
              <a:gd name="connsiteX3" fmla="*/ 5684184 w 12201525"/>
              <a:gd name="connsiteY3" fmla="*/ 995082 h 1339650"/>
              <a:gd name="connsiteX4" fmla="*/ 0 w 12201525"/>
              <a:gd name="connsiteY4" fmla="*/ 968188 h 1339650"/>
              <a:gd name="connsiteX5" fmla="*/ 9525 w 12201525"/>
              <a:gd name="connsiteY5" fmla="*/ 0 h 133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1525" h="1339650">
                <a:moveTo>
                  <a:pt x="9525" y="0"/>
                </a:moveTo>
                <a:lnTo>
                  <a:pt x="12201525" y="0"/>
                </a:lnTo>
                <a:lnTo>
                  <a:pt x="12201525" y="1223682"/>
                </a:lnTo>
                <a:cubicBezTo>
                  <a:pt x="11115302" y="1389529"/>
                  <a:pt x="8591830" y="1427628"/>
                  <a:pt x="5684184" y="995082"/>
                </a:cubicBezTo>
                <a:cubicBezTo>
                  <a:pt x="3672291" y="695790"/>
                  <a:pt x="1152525" y="521634"/>
                  <a:pt x="0" y="968188"/>
                </a:cubicBezTo>
                <a:lnTo>
                  <a:pt x="9525" y="0"/>
                </a:lnTo>
                <a:close/>
              </a:path>
            </a:pathLst>
          </a:custGeom>
          <a:gradFill>
            <a:gsLst>
              <a:gs pos="1000">
                <a:srgbClr val="004C92"/>
              </a:gs>
              <a:gs pos="100000">
                <a:srgbClr val="002D5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" name="组合 6"/>
          <p:cNvGrpSpPr>
            <a:grpSpLocks/>
          </p:cNvGrpSpPr>
          <p:nvPr userDrawn="1"/>
        </p:nvGrpSpPr>
        <p:grpSpPr bwMode="auto">
          <a:xfrm>
            <a:off x="361950" y="53975"/>
            <a:ext cx="1839913" cy="557213"/>
            <a:chOff x="1090175" y="475795"/>
            <a:chExt cx="2854547" cy="864000"/>
          </a:xfrm>
        </p:grpSpPr>
        <p:sp>
          <p:nvSpPr>
            <p:cNvPr id="5" name="Freeform 123"/>
            <p:cNvSpPr>
              <a:spLocks/>
            </p:cNvSpPr>
            <p:nvPr/>
          </p:nvSpPr>
          <p:spPr bwMode="auto">
            <a:xfrm>
              <a:off x="1166527" y="832719"/>
              <a:ext cx="2778195" cy="467692"/>
            </a:xfrm>
            <a:custGeom>
              <a:avLst/>
              <a:gdLst>
                <a:gd name="T0" fmla="*/ 0 w 3491"/>
                <a:gd name="T1" fmla="*/ 589 h 589"/>
                <a:gd name="T2" fmla="*/ 3491 w 3491"/>
                <a:gd name="T3" fmla="*/ 589 h 589"/>
                <a:gd name="T4" fmla="*/ 3491 w 3491"/>
                <a:gd name="T5" fmla="*/ 0 h 589"/>
                <a:gd name="T6" fmla="*/ 0 w 3491"/>
                <a:gd name="T7" fmla="*/ 0 h 589"/>
                <a:gd name="T8" fmla="*/ 0 w 3491"/>
                <a:gd name="T9" fmla="*/ 589 h 589"/>
                <a:gd name="T10" fmla="*/ 0 w 3491"/>
                <a:gd name="T11" fmla="*/ 589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91" h="589">
                  <a:moveTo>
                    <a:pt x="0" y="589"/>
                  </a:moveTo>
                  <a:lnTo>
                    <a:pt x="3491" y="589"/>
                  </a:lnTo>
                  <a:lnTo>
                    <a:pt x="3491" y="0"/>
                  </a:lnTo>
                  <a:lnTo>
                    <a:pt x="0" y="0"/>
                  </a:lnTo>
                  <a:lnTo>
                    <a:pt x="0" y="589"/>
                  </a:lnTo>
                  <a:lnTo>
                    <a:pt x="0" y="589"/>
                  </a:lnTo>
                  <a:close/>
                </a:path>
              </a:pathLst>
            </a:custGeom>
            <a:solidFill>
              <a:srgbClr val="0057A6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124"/>
            <p:cNvSpPr>
              <a:spLocks/>
            </p:cNvSpPr>
            <p:nvPr/>
          </p:nvSpPr>
          <p:spPr bwMode="auto">
            <a:xfrm>
              <a:off x="1166527" y="1209333"/>
              <a:ext cx="2263440" cy="27078"/>
            </a:xfrm>
            <a:custGeom>
              <a:avLst/>
              <a:gdLst>
                <a:gd name="T0" fmla="*/ 2843 w 2843"/>
                <a:gd name="T1" fmla="*/ 0 h 35"/>
                <a:gd name="T2" fmla="*/ 0 w 2843"/>
                <a:gd name="T3" fmla="*/ 0 h 35"/>
                <a:gd name="T4" fmla="*/ 0 w 2843"/>
                <a:gd name="T5" fmla="*/ 35 h 35"/>
                <a:gd name="T6" fmla="*/ 2831 w 2843"/>
                <a:gd name="T7" fmla="*/ 35 h 35"/>
                <a:gd name="T8" fmla="*/ 2843 w 2843"/>
                <a:gd name="T9" fmla="*/ 0 h 35"/>
                <a:gd name="T10" fmla="*/ 2843 w 2843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43" h="35">
                  <a:moveTo>
                    <a:pt x="2843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2831" y="35"/>
                  </a:lnTo>
                  <a:lnTo>
                    <a:pt x="2843" y="0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FFEC00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125"/>
            <p:cNvSpPr>
              <a:spLocks/>
            </p:cNvSpPr>
            <p:nvPr/>
          </p:nvSpPr>
          <p:spPr bwMode="auto">
            <a:xfrm>
              <a:off x="1715761" y="941026"/>
              <a:ext cx="431015" cy="209230"/>
            </a:xfrm>
            <a:custGeom>
              <a:avLst/>
              <a:gdLst>
                <a:gd name="T0" fmla="*/ 154 w 229"/>
                <a:gd name="T1" fmla="*/ 0 h 111"/>
                <a:gd name="T2" fmla="*/ 114 w 229"/>
                <a:gd name="T3" fmla="*/ 60 h 111"/>
                <a:gd name="T4" fmla="*/ 117 w 229"/>
                <a:gd name="T5" fmla="*/ 21 h 111"/>
                <a:gd name="T6" fmla="*/ 103 w 229"/>
                <a:gd name="T7" fmla="*/ 0 h 111"/>
                <a:gd name="T8" fmla="*/ 40 w 229"/>
                <a:gd name="T9" fmla="*/ 0 h 111"/>
                <a:gd name="T10" fmla="*/ 0 w 229"/>
                <a:gd name="T11" fmla="*/ 111 h 111"/>
                <a:gd name="T12" fmla="*/ 49 w 229"/>
                <a:gd name="T13" fmla="*/ 111 h 111"/>
                <a:gd name="T14" fmla="*/ 78 w 229"/>
                <a:gd name="T15" fmla="*/ 30 h 111"/>
                <a:gd name="T16" fmla="*/ 72 w 229"/>
                <a:gd name="T17" fmla="*/ 111 h 111"/>
                <a:gd name="T18" fmla="*/ 115 w 229"/>
                <a:gd name="T19" fmla="*/ 111 h 111"/>
                <a:gd name="T20" fmla="*/ 169 w 229"/>
                <a:gd name="T21" fmla="*/ 32 h 111"/>
                <a:gd name="T22" fmla="*/ 139 w 229"/>
                <a:gd name="T23" fmla="*/ 111 h 111"/>
                <a:gd name="T24" fmla="*/ 188 w 229"/>
                <a:gd name="T25" fmla="*/ 111 h 111"/>
                <a:gd name="T26" fmla="*/ 229 w 229"/>
                <a:gd name="T27" fmla="*/ 0 h 111"/>
                <a:gd name="T28" fmla="*/ 154 w 229"/>
                <a:gd name="T2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9" h="111">
                  <a:moveTo>
                    <a:pt x="154" y="0"/>
                  </a:moveTo>
                  <a:cubicBezTo>
                    <a:pt x="114" y="60"/>
                    <a:pt x="114" y="60"/>
                    <a:pt x="114" y="60"/>
                  </a:cubicBezTo>
                  <a:cubicBezTo>
                    <a:pt x="114" y="60"/>
                    <a:pt x="117" y="28"/>
                    <a:pt x="117" y="21"/>
                  </a:cubicBezTo>
                  <a:cubicBezTo>
                    <a:pt x="118" y="15"/>
                    <a:pt x="117" y="0"/>
                    <a:pt x="103" y="0"/>
                  </a:cubicBezTo>
                  <a:cubicBezTo>
                    <a:pt x="89" y="0"/>
                    <a:pt x="40" y="0"/>
                    <a:pt x="40" y="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49" y="111"/>
                    <a:pt x="49" y="111"/>
                    <a:pt x="49" y="11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115" y="111"/>
                    <a:pt x="115" y="111"/>
                    <a:pt x="115" y="111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88" y="111"/>
                    <a:pt x="188" y="111"/>
                    <a:pt x="188" y="111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54" y="0"/>
                    <a:pt x="15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126"/>
            <p:cNvSpPr>
              <a:spLocks/>
            </p:cNvSpPr>
            <p:nvPr/>
          </p:nvSpPr>
          <p:spPr bwMode="auto">
            <a:xfrm>
              <a:off x="2301941" y="931180"/>
              <a:ext cx="278313" cy="223999"/>
            </a:xfrm>
            <a:custGeom>
              <a:avLst/>
              <a:gdLst>
                <a:gd name="T0" fmla="*/ 107 w 147"/>
                <a:gd name="T1" fmla="*/ 114 h 120"/>
                <a:gd name="T2" fmla="*/ 66 w 147"/>
                <a:gd name="T3" fmla="*/ 119 h 120"/>
                <a:gd name="T4" fmla="*/ 0 w 147"/>
                <a:gd name="T5" fmla="*/ 81 h 120"/>
                <a:gd name="T6" fmla="*/ 77 w 147"/>
                <a:gd name="T7" fmla="*/ 7 h 120"/>
                <a:gd name="T8" fmla="*/ 147 w 147"/>
                <a:gd name="T9" fmla="*/ 7 h 120"/>
                <a:gd name="T10" fmla="*/ 131 w 147"/>
                <a:gd name="T11" fmla="*/ 46 h 120"/>
                <a:gd name="T12" fmla="*/ 109 w 147"/>
                <a:gd name="T13" fmla="*/ 36 h 120"/>
                <a:gd name="T14" fmla="*/ 81 w 147"/>
                <a:gd name="T15" fmla="*/ 42 h 120"/>
                <a:gd name="T16" fmla="*/ 73 w 147"/>
                <a:gd name="T17" fmla="*/ 83 h 120"/>
                <a:gd name="T18" fmla="*/ 120 w 147"/>
                <a:gd name="T19" fmla="*/ 81 h 120"/>
                <a:gd name="T20" fmla="*/ 107 w 147"/>
                <a:gd name="T21" fmla="*/ 11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120">
                  <a:moveTo>
                    <a:pt x="107" y="114"/>
                  </a:moveTo>
                  <a:cubicBezTo>
                    <a:pt x="104" y="115"/>
                    <a:pt x="86" y="119"/>
                    <a:pt x="66" y="119"/>
                  </a:cubicBezTo>
                  <a:cubicBezTo>
                    <a:pt x="31" y="120"/>
                    <a:pt x="0" y="106"/>
                    <a:pt x="0" y="81"/>
                  </a:cubicBezTo>
                  <a:cubicBezTo>
                    <a:pt x="0" y="37"/>
                    <a:pt x="44" y="13"/>
                    <a:pt x="77" y="7"/>
                  </a:cubicBezTo>
                  <a:cubicBezTo>
                    <a:pt x="91" y="4"/>
                    <a:pt x="120" y="0"/>
                    <a:pt x="147" y="7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26" y="36"/>
                    <a:pt x="114" y="36"/>
                    <a:pt x="109" y="36"/>
                  </a:cubicBezTo>
                  <a:cubicBezTo>
                    <a:pt x="98" y="35"/>
                    <a:pt x="87" y="39"/>
                    <a:pt x="81" y="42"/>
                  </a:cubicBezTo>
                  <a:cubicBezTo>
                    <a:pt x="64" y="49"/>
                    <a:pt x="50" y="73"/>
                    <a:pt x="73" y="83"/>
                  </a:cubicBezTo>
                  <a:cubicBezTo>
                    <a:pt x="86" y="88"/>
                    <a:pt x="102" y="84"/>
                    <a:pt x="120" y="81"/>
                  </a:cubicBezTo>
                  <a:cubicBezTo>
                    <a:pt x="107" y="114"/>
                    <a:pt x="107" y="114"/>
                    <a:pt x="107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127"/>
            <p:cNvSpPr>
              <a:spLocks/>
            </p:cNvSpPr>
            <p:nvPr/>
          </p:nvSpPr>
          <p:spPr bwMode="auto">
            <a:xfrm>
              <a:off x="3343765" y="941026"/>
              <a:ext cx="177332" cy="209230"/>
            </a:xfrm>
            <a:custGeom>
              <a:avLst/>
              <a:gdLst>
                <a:gd name="T0" fmla="*/ 126 w 223"/>
                <a:gd name="T1" fmla="*/ 263 h 263"/>
                <a:gd name="T2" fmla="*/ 0 w 223"/>
                <a:gd name="T3" fmla="*/ 263 h 263"/>
                <a:gd name="T4" fmla="*/ 95 w 223"/>
                <a:gd name="T5" fmla="*/ 0 h 263"/>
                <a:gd name="T6" fmla="*/ 223 w 223"/>
                <a:gd name="T7" fmla="*/ 0 h 263"/>
                <a:gd name="T8" fmla="*/ 126 w 223"/>
                <a:gd name="T9" fmla="*/ 263 h 263"/>
                <a:gd name="T10" fmla="*/ 126 w 223"/>
                <a:gd name="T11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263">
                  <a:moveTo>
                    <a:pt x="126" y="263"/>
                  </a:moveTo>
                  <a:lnTo>
                    <a:pt x="0" y="263"/>
                  </a:lnTo>
                  <a:lnTo>
                    <a:pt x="95" y="0"/>
                  </a:lnTo>
                  <a:lnTo>
                    <a:pt x="223" y="0"/>
                  </a:lnTo>
                  <a:lnTo>
                    <a:pt x="126" y="263"/>
                  </a:lnTo>
                  <a:lnTo>
                    <a:pt x="126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128"/>
            <p:cNvSpPr>
              <a:spLocks/>
            </p:cNvSpPr>
            <p:nvPr/>
          </p:nvSpPr>
          <p:spPr bwMode="auto">
            <a:xfrm>
              <a:off x="2127073" y="941026"/>
              <a:ext cx="179794" cy="209230"/>
            </a:xfrm>
            <a:custGeom>
              <a:avLst/>
              <a:gdLst>
                <a:gd name="T0" fmla="*/ 128 w 225"/>
                <a:gd name="T1" fmla="*/ 263 h 263"/>
                <a:gd name="T2" fmla="*/ 0 w 225"/>
                <a:gd name="T3" fmla="*/ 263 h 263"/>
                <a:gd name="T4" fmla="*/ 97 w 225"/>
                <a:gd name="T5" fmla="*/ 0 h 263"/>
                <a:gd name="T6" fmla="*/ 225 w 225"/>
                <a:gd name="T7" fmla="*/ 0 h 263"/>
                <a:gd name="T8" fmla="*/ 128 w 225"/>
                <a:gd name="T9" fmla="*/ 263 h 263"/>
                <a:gd name="T10" fmla="*/ 128 w 225"/>
                <a:gd name="T11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5" h="263">
                  <a:moveTo>
                    <a:pt x="128" y="263"/>
                  </a:moveTo>
                  <a:lnTo>
                    <a:pt x="0" y="263"/>
                  </a:lnTo>
                  <a:lnTo>
                    <a:pt x="97" y="0"/>
                  </a:lnTo>
                  <a:lnTo>
                    <a:pt x="225" y="0"/>
                  </a:lnTo>
                  <a:lnTo>
                    <a:pt x="128" y="263"/>
                  </a:lnTo>
                  <a:lnTo>
                    <a:pt x="128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129"/>
            <p:cNvSpPr>
              <a:spLocks/>
            </p:cNvSpPr>
            <p:nvPr/>
          </p:nvSpPr>
          <p:spPr bwMode="auto">
            <a:xfrm>
              <a:off x="2550699" y="941026"/>
              <a:ext cx="322644" cy="209230"/>
            </a:xfrm>
            <a:custGeom>
              <a:avLst/>
              <a:gdLst>
                <a:gd name="T0" fmla="*/ 281 w 404"/>
                <a:gd name="T1" fmla="*/ 0 h 263"/>
                <a:gd name="T2" fmla="*/ 248 w 404"/>
                <a:gd name="T3" fmla="*/ 92 h 263"/>
                <a:gd name="T4" fmla="*/ 182 w 404"/>
                <a:gd name="T5" fmla="*/ 92 h 263"/>
                <a:gd name="T6" fmla="*/ 217 w 404"/>
                <a:gd name="T7" fmla="*/ 0 h 263"/>
                <a:gd name="T8" fmla="*/ 97 w 404"/>
                <a:gd name="T9" fmla="*/ 0 h 263"/>
                <a:gd name="T10" fmla="*/ 0 w 404"/>
                <a:gd name="T11" fmla="*/ 263 h 263"/>
                <a:gd name="T12" fmla="*/ 120 w 404"/>
                <a:gd name="T13" fmla="*/ 263 h 263"/>
                <a:gd name="T14" fmla="*/ 153 w 404"/>
                <a:gd name="T15" fmla="*/ 173 h 263"/>
                <a:gd name="T16" fmla="*/ 217 w 404"/>
                <a:gd name="T17" fmla="*/ 173 h 263"/>
                <a:gd name="T18" fmla="*/ 184 w 404"/>
                <a:gd name="T19" fmla="*/ 263 h 263"/>
                <a:gd name="T20" fmla="*/ 305 w 404"/>
                <a:gd name="T21" fmla="*/ 263 h 263"/>
                <a:gd name="T22" fmla="*/ 404 w 404"/>
                <a:gd name="T23" fmla="*/ 0 h 263"/>
                <a:gd name="T24" fmla="*/ 281 w 404"/>
                <a:gd name="T25" fmla="*/ 0 h 263"/>
                <a:gd name="T26" fmla="*/ 281 w 404"/>
                <a:gd name="T2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4" h="263">
                  <a:moveTo>
                    <a:pt x="281" y="0"/>
                  </a:moveTo>
                  <a:lnTo>
                    <a:pt x="248" y="92"/>
                  </a:lnTo>
                  <a:lnTo>
                    <a:pt x="182" y="92"/>
                  </a:lnTo>
                  <a:lnTo>
                    <a:pt x="217" y="0"/>
                  </a:lnTo>
                  <a:lnTo>
                    <a:pt x="97" y="0"/>
                  </a:lnTo>
                  <a:lnTo>
                    <a:pt x="0" y="263"/>
                  </a:lnTo>
                  <a:lnTo>
                    <a:pt x="120" y="263"/>
                  </a:lnTo>
                  <a:lnTo>
                    <a:pt x="153" y="173"/>
                  </a:lnTo>
                  <a:lnTo>
                    <a:pt x="217" y="173"/>
                  </a:lnTo>
                  <a:lnTo>
                    <a:pt x="184" y="263"/>
                  </a:lnTo>
                  <a:lnTo>
                    <a:pt x="305" y="263"/>
                  </a:lnTo>
                  <a:lnTo>
                    <a:pt x="404" y="0"/>
                  </a:lnTo>
                  <a:lnTo>
                    <a:pt x="281" y="0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130"/>
            <p:cNvSpPr>
              <a:spLocks/>
            </p:cNvSpPr>
            <p:nvPr/>
          </p:nvSpPr>
          <p:spPr bwMode="auto">
            <a:xfrm>
              <a:off x="3114711" y="941026"/>
              <a:ext cx="224128" cy="209230"/>
            </a:xfrm>
            <a:custGeom>
              <a:avLst/>
              <a:gdLst>
                <a:gd name="T0" fmla="*/ 157 w 282"/>
                <a:gd name="T1" fmla="*/ 175 h 263"/>
                <a:gd name="T2" fmla="*/ 220 w 282"/>
                <a:gd name="T3" fmla="*/ 0 h 263"/>
                <a:gd name="T4" fmla="*/ 97 w 282"/>
                <a:gd name="T5" fmla="*/ 0 h 263"/>
                <a:gd name="T6" fmla="*/ 0 w 282"/>
                <a:gd name="T7" fmla="*/ 263 h 263"/>
                <a:gd name="T8" fmla="*/ 249 w 282"/>
                <a:gd name="T9" fmla="*/ 263 h 263"/>
                <a:gd name="T10" fmla="*/ 282 w 282"/>
                <a:gd name="T11" fmla="*/ 175 h 263"/>
                <a:gd name="T12" fmla="*/ 157 w 282"/>
                <a:gd name="T13" fmla="*/ 175 h 263"/>
                <a:gd name="T14" fmla="*/ 157 w 282"/>
                <a:gd name="T15" fmla="*/ 175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2" h="263">
                  <a:moveTo>
                    <a:pt x="157" y="175"/>
                  </a:moveTo>
                  <a:lnTo>
                    <a:pt x="220" y="0"/>
                  </a:lnTo>
                  <a:lnTo>
                    <a:pt x="97" y="0"/>
                  </a:lnTo>
                  <a:lnTo>
                    <a:pt x="0" y="263"/>
                  </a:lnTo>
                  <a:lnTo>
                    <a:pt x="249" y="263"/>
                  </a:lnTo>
                  <a:lnTo>
                    <a:pt x="282" y="175"/>
                  </a:lnTo>
                  <a:lnTo>
                    <a:pt x="157" y="175"/>
                  </a:lnTo>
                  <a:lnTo>
                    <a:pt x="157" y="1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131"/>
            <p:cNvSpPr>
              <a:spLocks/>
            </p:cNvSpPr>
            <p:nvPr/>
          </p:nvSpPr>
          <p:spPr bwMode="auto">
            <a:xfrm>
              <a:off x="3501393" y="941026"/>
              <a:ext cx="354663" cy="209230"/>
            </a:xfrm>
            <a:custGeom>
              <a:avLst/>
              <a:gdLst>
                <a:gd name="T0" fmla="*/ 143 w 188"/>
                <a:gd name="T1" fmla="*/ 0 h 111"/>
                <a:gd name="T2" fmla="*/ 115 w 188"/>
                <a:gd name="T3" fmla="*/ 76 h 111"/>
                <a:gd name="T4" fmla="*/ 118 w 188"/>
                <a:gd name="T5" fmla="*/ 21 h 111"/>
                <a:gd name="T6" fmla="*/ 113 w 188"/>
                <a:gd name="T7" fmla="*/ 4 h 111"/>
                <a:gd name="T8" fmla="*/ 103 w 188"/>
                <a:gd name="T9" fmla="*/ 0 h 111"/>
                <a:gd name="T10" fmla="*/ 41 w 188"/>
                <a:gd name="T11" fmla="*/ 0 h 111"/>
                <a:gd name="T12" fmla="*/ 0 w 188"/>
                <a:gd name="T13" fmla="*/ 111 h 111"/>
                <a:gd name="T14" fmla="*/ 46 w 188"/>
                <a:gd name="T15" fmla="*/ 111 h 111"/>
                <a:gd name="T16" fmla="*/ 74 w 188"/>
                <a:gd name="T17" fmla="*/ 32 h 111"/>
                <a:gd name="T18" fmla="*/ 71 w 188"/>
                <a:gd name="T19" fmla="*/ 111 h 111"/>
                <a:gd name="T20" fmla="*/ 147 w 188"/>
                <a:gd name="T21" fmla="*/ 111 h 111"/>
                <a:gd name="T22" fmla="*/ 188 w 188"/>
                <a:gd name="T23" fmla="*/ 0 h 111"/>
                <a:gd name="T24" fmla="*/ 143 w 188"/>
                <a:gd name="T2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11">
                  <a:moveTo>
                    <a:pt x="143" y="0"/>
                  </a:moveTo>
                  <a:cubicBezTo>
                    <a:pt x="115" y="76"/>
                    <a:pt x="115" y="76"/>
                    <a:pt x="115" y="76"/>
                  </a:cubicBezTo>
                  <a:cubicBezTo>
                    <a:pt x="115" y="69"/>
                    <a:pt x="117" y="38"/>
                    <a:pt x="118" y="21"/>
                  </a:cubicBezTo>
                  <a:cubicBezTo>
                    <a:pt x="118" y="13"/>
                    <a:pt x="117" y="8"/>
                    <a:pt x="113" y="4"/>
                  </a:cubicBezTo>
                  <a:cubicBezTo>
                    <a:pt x="109" y="0"/>
                    <a:pt x="103" y="0"/>
                    <a:pt x="10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43" y="0"/>
                    <a:pt x="143" y="0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132"/>
            <p:cNvSpPr>
              <a:spLocks/>
            </p:cNvSpPr>
            <p:nvPr/>
          </p:nvSpPr>
          <p:spPr bwMode="auto">
            <a:xfrm>
              <a:off x="2851177" y="941026"/>
              <a:ext cx="288163" cy="209230"/>
            </a:xfrm>
            <a:custGeom>
              <a:avLst/>
              <a:gdLst>
                <a:gd name="T0" fmla="*/ 149 w 362"/>
                <a:gd name="T1" fmla="*/ 192 h 263"/>
                <a:gd name="T2" fmla="*/ 159 w 362"/>
                <a:gd name="T3" fmla="*/ 163 h 263"/>
                <a:gd name="T4" fmla="*/ 296 w 362"/>
                <a:gd name="T5" fmla="*/ 163 h 263"/>
                <a:gd name="T6" fmla="*/ 319 w 362"/>
                <a:gd name="T7" fmla="*/ 97 h 263"/>
                <a:gd name="T8" fmla="*/ 182 w 362"/>
                <a:gd name="T9" fmla="*/ 97 h 263"/>
                <a:gd name="T10" fmla="*/ 192 w 362"/>
                <a:gd name="T11" fmla="*/ 69 h 263"/>
                <a:gd name="T12" fmla="*/ 338 w 362"/>
                <a:gd name="T13" fmla="*/ 69 h 263"/>
                <a:gd name="T14" fmla="*/ 362 w 362"/>
                <a:gd name="T15" fmla="*/ 0 h 263"/>
                <a:gd name="T16" fmla="*/ 99 w 362"/>
                <a:gd name="T17" fmla="*/ 0 h 263"/>
                <a:gd name="T18" fmla="*/ 0 w 362"/>
                <a:gd name="T19" fmla="*/ 263 h 263"/>
                <a:gd name="T20" fmla="*/ 270 w 362"/>
                <a:gd name="T21" fmla="*/ 263 h 263"/>
                <a:gd name="T22" fmla="*/ 296 w 362"/>
                <a:gd name="T23" fmla="*/ 192 h 263"/>
                <a:gd name="T24" fmla="*/ 149 w 362"/>
                <a:gd name="T25" fmla="*/ 192 h 263"/>
                <a:gd name="T26" fmla="*/ 149 w 362"/>
                <a:gd name="T27" fmla="*/ 19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" h="263">
                  <a:moveTo>
                    <a:pt x="149" y="192"/>
                  </a:moveTo>
                  <a:lnTo>
                    <a:pt x="159" y="163"/>
                  </a:lnTo>
                  <a:lnTo>
                    <a:pt x="296" y="163"/>
                  </a:lnTo>
                  <a:lnTo>
                    <a:pt x="319" y="97"/>
                  </a:lnTo>
                  <a:lnTo>
                    <a:pt x="182" y="97"/>
                  </a:lnTo>
                  <a:lnTo>
                    <a:pt x="192" y="69"/>
                  </a:lnTo>
                  <a:lnTo>
                    <a:pt x="338" y="69"/>
                  </a:lnTo>
                  <a:lnTo>
                    <a:pt x="362" y="0"/>
                  </a:lnTo>
                  <a:lnTo>
                    <a:pt x="99" y="0"/>
                  </a:lnTo>
                  <a:lnTo>
                    <a:pt x="0" y="263"/>
                  </a:lnTo>
                  <a:lnTo>
                    <a:pt x="270" y="263"/>
                  </a:lnTo>
                  <a:lnTo>
                    <a:pt x="296" y="192"/>
                  </a:lnTo>
                  <a:lnTo>
                    <a:pt x="149" y="192"/>
                  </a:lnTo>
                  <a:lnTo>
                    <a:pt x="149" y="1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grpSp>
          <p:nvGrpSpPr>
            <p:cNvPr id="15" name="组合 17"/>
            <p:cNvGrpSpPr>
              <a:grpSpLocks/>
            </p:cNvGrpSpPr>
            <p:nvPr/>
          </p:nvGrpSpPr>
          <p:grpSpPr bwMode="auto">
            <a:xfrm>
              <a:off x="1090175" y="475795"/>
              <a:ext cx="619758" cy="864000"/>
              <a:chOff x="3243263" y="2506663"/>
              <a:chExt cx="1236663" cy="1724025"/>
            </a:xfrm>
          </p:grpSpPr>
          <p:sp>
            <p:nvSpPr>
              <p:cNvPr id="16" name="Freeform 133"/>
              <p:cNvSpPr>
                <a:spLocks/>
              </p:cNvSpPr>
              <p:nvPr/>
            </p:nvSpPr>
            <p:spPr bwMode="auto">
              <a:xfrm>
                <a:off x="3243263" y="2506663"/>
                <a:ext cx="1238465" cy="1724025"/>
              </a:xfrm>
              <a:custGeom>
                <a:avLst/>
                <a:gdLst>
                  <a:gd name="T0" fmla="*/ 319 w 329"/>
                  <a:gd name="T1" fmla="*/ 232 h 459"/>
                  <a:gd name="T2" fmla="*/ 290 w 329"/>
                  <a:gd name="T3" fmla="*/ 182 h 459"/>
                  <a:gd name="T4" fmla="*/ 274 w 329"/>
                  <a:gd name="T5" fmla="*/ 124 h 459"/>
                  <a:gd name="T6" fmla="*/ 218 w 329"/>
                  <a:gd name="T7" fmla="*/ 78 h 459"/>
                  <a:gd name="T8" fmla="*/ 193 w 329"/>
                  <a:gd name="T9" fmla="*/ 12 h 459"/>
                  <a:gd name="T10" fmla="*/ 141 w 329"/>
                  <a:gd name="T11" fmla="*/ 48 h 459"/>
                  <a:gd name="T12" fmla="*/ 116 w 329"/>
                  <a:gd name="T13" fmla="*/ 87 h 459"/>
                  <a:gd name="T14" fmla="*/ 116 w 329"/>
                  <a:gd name="T15" fmla="*/ 87 h 459"/>
                  <a:gd name="T16" fmla="*/ 88 w 329"/>
                  <a:gd name="T17" fmla="*/ 80 h 459"/>
                  <a:gd name="T18" fmla="*/ 66 w 329"/>
                  <a:gd name="T19" fmla="*/ 57 h 459"/>
                  <a:gd name="T20" fmla="*/ 62 w 329"/>
                  <a:gd name="T21" fmla="*/ 29 h 459"/>
                  <a:gd name="T22" fmla="*/ 44 w 329"/>
                  <a:gd name="T23" fmla="*/ 20 h 459"/>
                  <a:gd name="T24" fmla="*/ 7 w 329"/>
                  <a:gd name="T25" fmla="*/ 9 h 459"/>
                  <a:gd name="T26" fmla="*/ 24 w 329"/>
                  <a:gd name="T27" fmla="*/ 72 h 459"/>
                  <a:gd name="T28" fmla="*/ 35 w 329"/>
                  <a:gd name="T29" fmla="*/ 126 h 459"/>
                  <a:gd name="T30" fmla="*/ 93 w 329"/>
                  <a:gd name="T31" fmla="*/ 172 h 459"/>
                  <a:gd name="T32" fmla="*/ 99 w 329"/>
                  <a:gd name="T33" fmla="*/ 213 h 459"/>
                  <a:gd name="T34" fmla="*/ 86 w 329"/>
                  <a:gd name="T35" fmla="*/ 289 h 459"/>
                  <a:gd name="T36" fmla="*/ 68 w 329"/>
                  <a:gd name="T37" fmla="*/ 315 h 459"/>
                  <a:gd name="T38" fmla="*/ 69 w 329"/>
                  <a:gd name="T39" fmla="*/ 384 h 459"/>
                  <a:gd name="T40" fmla="*/ 47 w 329"/>
                  <a:gd name="T41" fmla="*/ 443 h 459"/>
                  <a:gd name="T42" fmla="*/ 107 w 329"/>
                  <a:gd name="T43" fmla="*/ 442 h 459"/>
                  <a:gd name="T44" fmla="*/ 107 w 329"/>
                  <a:gd name="T45" fmla="*/ 396 h 459"/>
                  <a:gd name="T46" fmla="*/ 150 w 329"/>
                  <a:gd name="T47" fmla="*/ 331 h 459"/>
                  <a:gd name="T48" fmla="*/ 161 w 329"/>
                  <a:gd name="T49" fmla="*/ 339 h 459"/>
                  <a:gd name="T50" fmla="*/ 181 w 329"/>
                  <a:gd name="T51" fmla="*/ 422 h 459"/>
                  <a:gd name="T52" fmla="*/ 242 w 329"/>
                  <a:gd name="T53" fmla="*/ 431 h 459"/>
                  <a:gd name="T54" fmla="*/ 228 w 329"/>
                  <a:gd name="T55" fmla="*/ 402 h 459"/>
                  <a:gd name="T56" fmla="*/ 231 w 329"/>
                  <a:gd name="T57" fmla="*/ 345 h 459"/>
                  <a:gd name="T58" fmla="*/ 236 w 329"/>
                  <a:gd name="T59" fmla="*/ 292 h 459"/>
                  <a:gd name="T60" fmla="*/ 252 w 329"/>
                  <a:gd name="T61" fmla="*/ 225 h 459"/>
                  <a:gd name="T62" fmla="*/ 276 w 329"/>
                  <a:gd name="T63" fmla="*/ 240 h 459"/>
                  <a:gd name="T64" fmla="*/ 285 w 329"/>
                  <a:gd name="T65" fmla="*/ 262 h 459"/>
                  <a:gd name="T66" fmla="*/ 306 w 329"/>
                  <a:gd name="T67" fmla="*/ 264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29" h="459">
                    <a:moveTo>
                      <a:pt x="326" y="255"/>
                    </a:moveTo>
                    <a:cubicBezTo>
                      <a:pt x="329" y="249"/>
                      <a:pt x="326" y="240"/>
                      <a:pt x="319" y="232"/>
                    </a:cubicBezTo>
                    <a:cubicBezTo>
                      <a:pt x="313" y="225"/>
                      <a:pt x="305" y="222"/>
                      <a:pt x="304" y="219"/>
                    </a:cubicBezTo>
                    <a:cubicBezTo>
                      <a:pt x="312" y="202"/>
                      <a:pt x="303" y="188"/>
                      <a:pt x="290" y="182"/>
                    </a:cubicBezTo>
                    <a:cubicBezTo>
                      <a:pt x="291" y="174"/>
                      <a:pt x="288" y="166"/>
                      <a:pt x="281" y="161"/>
                    </a:cubicBezTo>
                    <a:cubicBezTo>
                      <a:pt x="284" y="154"/>
                      <a:pt x="288" y="135"/>
                      <a:pt x="274" y="124"/>
                    </a:cubicBezTo>
                    <a:cubicBezTo>
                      <a:pt x="280" y="101"/>
                      <a:pt x="256" y="87"/>
                      <a:pt x="243" y="87"/>
                    </a:cubicBezTo>
                    <a:cubicBezTo>
                      <a:pt x="237" y="82"/>
                      <a:pt x="229" y="79"/>
                      <a:pt x="218" y="78"/>
                    </a:cubicBezTo>
                    <a:cubicBezTo>
                      <a:pt x="226" y="66"/>
                      <a:pt x="224" y="51"/>
                      <a:pt x="214" y="42"/>
                    </a:cubicBezTo>
                    <a:cubicBezTo>
                      <a:pt x="215" y="29"/>
                      <a:pt x="206" y="17"/>
                      <a:pt x="193" y="12"/>
                    </a:cubicBezTo>
                    <a:cubicBezTo>
                      <a:pt x="188" y="2"/>
                      <a:pt x="164" y="3"/>
                      <a:pt x="162" y="13"/>
                    </a:cubicBezTo>
                    <a:cubicBezTo>
                      <a:pt x="148" y="18"/>
                      <a:pt x="140" y="33"/>
                      <a:pt x="141" y="48"/>
                    </a:cubicBezTo>
                    <a:cubicBezTo>
                      <a:pt x="133" y="57"/>
                      <a:pt x="133" y="72"/>
                      <a:pt x="141" y="82"/>
                    </a:cubicBezTo>
                    <a:cubicBezTo>
                      <a:pt x="134" y="81"/>
                      <a:pt x="123" y="84"/>
                      <a:pt x="116" y="87"/>
                    </a:cubicBezTo>
                    <a:cubicBezTo>
                      <a:pt x="116" y="87"/>
                      <a:pt x="116" y="87"/>
                      <a:pt x="116" y="87"/>
                    </a:cubicBezTo>
                    <a:cubicBezTo>
                      <a:pt x="116" y="87"/>
                      <a:pt x="116" y="87"/>
                      <a:pt x="116" y="87"/>
                    </a:cubicBezTo>
                    <a:cubicBezTo>
                      <a:pt x="110" y="84"/>
                      <a:pt x="104" y="82"/>
                      <a:pt x="97" y="84"/>
                    </a:cubicBezTo>
                    <a:cubicBezTo>
                      <a:pt x="95" y="82"/>
                      <a:pt x="91" y="81"/>
                      <a:pt x="88" y="80"/>
                    </a:cubicBezTo>
                    <a:cubicBezTo>
                      <a:pt x="86" y="76"/>
                      <a:pt x="83" y="73"/>
                      <a:pt x="78" y="71"/>
                    </a:cubicBezTo>
                    <a:cubicBezTo>
                      <a:pt x="77" y="64"/>
                      <a:pt x="71" y="59"/>
                      <a:pt x="66" y="57"/>
                    </a:cubicBezTo>
                    <a:cubicBezTo>
                      <a:pt x="67" y="51"/>
                      <a:pt x="65" y="45"/>
                      <a:pt x="63" y="42"/>
                    </a:cubicBezTo>
                    <a:cubicBezTo>
                      <a:pt x="60" y="38"/>
                      <a:pt x="61" y="30"/>
                      <a:pt x="62" y="29"/>
                    </a:cubicBezTo>
                    <a:cubicBezTo>
                      <a:pt x="65" y="25"/>
                      <a:pt x="62" y="21"/>
                      <a:pt x="61" y="20"/>
                    </a:cubicBezTo>
                    <a:cubicBezTo>
                      <a:pt x="53" y="12"/>
                      <a:pt x="46" y="16"/>
                      <a:pt x="44" y="20"/>
                    </a:cubicBezTo>
                    <a:cubicBezTo>
                      <a:pt x="36" y="6"/>
                      <a:pt x="28" y="3"/>
                      <a:pt x="24" y="5"/>
                    </a:cubicBezTo>
                    <a:cubicBezTo>
                      <a:pt x="17" y="0"/>
                      <a:pt x="7" y="3"/>
                      <a:pt x="7" y="9"/>
                    </a:cubicBezTo>
                    <a:cubicBezTo>
                      <a:pt x="3" y="12"/>
                      <a:pt x="0" y="14"/>
                      <a:pt x="6" y="26"/>
                    </a:cubicBezTo>
                    <a:cubicBezTo>
                      <a:pt x="5" y="51"/>
                      <a:pt x="8" y="58"/>
                      <a:pt x="24" y="72"/>
                    </a:cubicBezTo>
                    <a:cubicBezTo>
                      <a:pt x="19" y="77"/>
                      <a:pt x="17" y="87"/>
                      <a:pt x="21" y="96"/>
                    </a:cubicBezTo>
                    <a:cubicBezTo>
                      <a:pt x="20" y="108"/>
                      <a:pt x="27" y="120"/>
                      <a:pt x="35" y="126"/>
                    </a:cubicBezTo>
                    <a:cubicBezTo>
                      <a:pt x="37" y="143"/>
                      <a:pt x="53" y="153"/>
                      <a:pt x="65" y="155"/>
                    </a:cubicBezTo>
                    <a:cubicBezTo>
                      <a:pt x="72" y="166"/>
                      <a:pt x="83" y="171"/>
                      <a:pt x="93" y="172"/>
                    </a:cubicBezTo>
                    <a:cubicBezTo>
                      <a:pt x="94" y="177"/>
                      <a:pt x="95" y="182"/>
                      <a:pt x="98" y="186"/>
                    </a:cubicBezTo>
                    <a:cubicBezTo>
                      <a:pt x="96" y="196"/>
                      <a:pt x="96" y="205"/>
                      <a:pt x="99" y="213"/>
                    </a:cubicBezTo>
                    <a:cubicBezTo>
                      <a:pt x="92" y="222"/>
                      <a:pt x="89" y="234"/>
                      <a:pt x="92" y="247"/>
                    </a:cubicBezTo>
                    <a:cubicBezTo>
                      <a:pt x="83" y="258"/>
                      <a:pt x="80" y="275"/>
                      <a:pt x="86" y="289"/>
                    </a:cubicBezTo>
                    <a:cubicBezTo>
                      <a:pt x="86" y="289"/>
                      <a:pt x="84" y="293"/>
                      <a:pt x="83" y="297"/>
                    </a:cubicBezTo>
                    <a:cubicBezTo>
                      <a:pt x="77" y="300"/>
                      <a:pt x="71" y="306"/>
                      <a:pt x="68" y="315"/>
                    </a:cubicBezTo>
                    <a:cubicBezTo>
                      <a:pt x="65" y="322"/>
                      <a:pt x="66" y="331"/>
                      <a:pt x="68" y="339"/>
                    </a:cubicBezTo>
                    <a:cubicBezTo>
                      <a:pt x="58" y="347"/>
                      <a:pt x="52" y="368"/>
                      <a:pt x="69" y="384"/>
                    </a:cubicBezTo>
                    <a:cubicBezTo>
                      <a:pt x="65" y="396"/>
                      <a:pt x="57" y="407"/>
                      <a:pt x="47" y="420"/>
                    </a:cubicBezTo>
                    <a:cubicBezTo>
                      <a:pt x="41" y="429"/>
                      <a:pt x="39" y="433"/>
                      <a:pt x="47" y="443"/>
                    </a:cubicBezTo>
                    <a:cubicBezTo>
                      <a:pt x="53" y="452"/>
                      <a:pt x="65" y="458"/>
                      <a:pt x="74" y="458"/>
                    </a:cubicBezTo>
                    <a:cubicBezTo>
                      <a:pt x="92" y="459"/>
                      <a:pt x="105" y="455"/>
                      <a:pt x="107" y="442"/>
                    </a:cubicBezTo>
                    <a:cubicBezTo>
                      <a:pt x="108" y="434"/>
                      <a:pt x="103" y="419"/>
                      <a:pt x="103" y="415"/>
                    </a:cubicBezTo>
                    <a:cubicBezTo>
                      <a:pt x="102" y="411"/>
                      <a:pt x="104" y="405"/>
                      <a:pt x="107" y="396"/>
                    </a:cubicBezTo>
                    <a:cubicBezTo>
                      <a:pt x="124" y="392"/>
                      <a:pt x="132" y="380"/>
                      <a:pt x="134" y="368"/>
                    </a:cubicBezTo>
                    <a:cubicBezTo>
                      <a:pt x="146" y="361"/>
                      <a:pt x="155" y="347"/>
                      <a:pt x="150" y="331"/>
                    </a:cubicBezTo>
                    <a:cubicBezTo>
                      <a:pt x="152" y="329"/>
                      <a:pt x="153" y="327"/>
                      <a:pt x="155" y="323"/>
                    </a:cubicBezTo>
                    <a:cubicBezTo>
                      <a:pt x="155" y="330"/>
                      <a:pt x="159" y="334"/>
                      <a:pt x="161" y="339"/>
                    </a:cubicBezTo>
                    <a:cubicBezTo>
                      <a:pt x="155" y="356"/>
                      <a:pt x="164" y="372"/>
                      <a:pt x="174" y="378"/>
                    </a:cubicBezTo>
                    <a:cubicBezTo>
                      <a:pt x="156" y="405"/>
                      <a:pt x="176" y="417"/>
                      <a:pt x="181" y="422"/>
                    </a:cubicBezTo>
                    <a:cubicBezTo>
                      <a:pt x="188" y="429"/>
                      <a:pt x="188" y="440"/>
                      <a:pt x="199" y="443"/>
                    </a:cubicBezTo>
                    <a:cubicBezTo>
                      <a:pt x="208" y="446"/>
                      <a:pt x="236" y="443"/>
                      <a:pt x="242" y="431"/>
                    </a:cubicBezTo>
                    <a:cubicBezTo>
                      <a:pt x="243" y="429"/>
                      <a:pt x="245" y="425"/>
                      <a:pt x="243" y="422"/>
                    </a:cubicBezTo>
                    <a:cubicBezTo>
                      <a:pt x="243" y="414"/>
                      <a:pt x="238" y="408"/>
                      <a:pt x="228" y="402"/>
                    </a:cubicBezTo>
                    <a:cubicBezTo>
                      <a:pt x="217" y="396"/>
                      <a:pt x="217" y="397"/>
                      <a:pt x="212" y="381"/>
                    </a:cubicBezTo>
                    <a:cubicBezTo>
                      <a:pt x="229" y="372"/>
                      <a:pt x="232" y="353"/>
                      <a:pt x="231" y="345"/>
                    </a:cubicBezTo>
                    <a:cubicBezTo>
                      <a:pt x="243" y="330"/>
                      <a:pt x="242" y="318"/>
                      <a:pt x="236" y="309"/>
                    </a:cubicBezTo>
                    <a:cubicBezTo>
                      <a:pt x="238" y="303"/>
                      <a:pt x="237" y="297"/>
                      <a:pt x="236" y="292"/>
                    </a:cubicBezTo>
                    <a:cubicBezTo>
                      <a:pt x="246" y="283"/>
                      <a:pt x="251" y="270"/>
                      <a:pt x="247" y="255"/>
                    </a:cubicBezTo>
                    <a:cubicBezTo>
                      <a:pt x="253" y="246"/>
                      <a:pt x="254" y="237"/>
                      <a:pt x="252" y="225"/>
                    </a:cubicBezTo>
                    <a:cubicBezTo>
                      <a:pt x="257" y="234"/>
                      <a:pt x="266" y="237"/>
                      <a:pt x="275" y="237"/>
                    </a:cubicBezTo>
                    <a:cubicBezTo>
                      <a:pt x="275" y="237"/>
                      <a:pt x="275" y="239"/>
                      <a:pt x="276" y="240"/>
                    </a:cubicBezTo>
                    <a:cubicBezTo>
                      <a:pt x="273" y="246"/>
                      <a:pt x="275" y="252"/>
                      <a:pt x="281" y="256"/>
                    </a:cubicBezTo>
                    <a:cubicBezTo>
                      <a:pt x="282" y="259"/>
                      <a:pt x="284" y="261"/>
                      <a:pt x="285" y="262"/>
                    </a:cubicBezTo>
                    <a:cubicBezTo>
                      <a:pt x="285" y="264"/>
                      <a:pt x="291" y="274"/>
                      <a:pt x="298" y="269"/>
                    </a:cubicBezTo>
                    <a:cubicBezTo>
                      <a:pt x="299" y="269"/>
                      <a:pt x="306" y="264"/>
                      <a:pt x="306" y="264"/>
                    </a:cubicBezTo>
                    <a:cubicBezTo>
                      <a:pt x="313" y="269"/>
                      <a:pt x="328" y="264"/>
                      <a:pt x="326" y="255"/>
                    </a:cubicBezTo>
                    <a:close/>
                  </a:path>
                </a:pathLst>
              </a:custGeom>
              <a:solidFill>
                <a:srgbClr val="050405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" name="Freeform 134"/>
              <p:cNvSpPr>
                <a:spLocks/>
              </p:cNvSpPr>
              <p:nvPr/>
            </p:nvSpPr>
            <p:spPr bwMode="auto">
              <a:xfrm>
                <a:off x="4206513" y="3130457"/>
                <a:ext cx="142523" cy="147352"/>
              </a:xfrm>
              <a:custGeom>
                <a:avLst/>
                <a:gdLst>
                  <a:gd name="T0" fmla="*/ 1 w 37"/>
                  <a:gd name="T1" fmla="*/ 39 h 39"/>
                  <a:gd name="T2" fmla="*/ 20 w 37"/>
                  <a:gd name="T3" fmla="*/ 0 h 39"/>
                  <a:gd name="T4" fmla="*/ 9 w 37"/>
                  <a:gd name="T5" fmla="*/ 9 h 39"/>
                  <a:gd name="T6" fmla="*/ 0 w 37"/>
                  <a:gd name="T7" fmla="*/ 28 h 39"/>
                  <a:gd name="T8" fmla="*/ 1 w 37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9">
                    <a:moveTo>
                      <a:pt x="1" y="39"/>
                    </a:moveTo>
                    <a:cubicBezTo>
                      <a:pt x="19" y="38"/>
                      <a:pt x="37" y="17"/>
                      <a:pt x="20" y="0"/>
                    </a:cubicBezTo>
                    <a:cubicBezTo>
                      <a:pt x="18" y="4"/>
                      <a:pt x="13" y="8"/>
                      <a:pt x="9" y="9"/>
                    </a:cubicBezTo>
                    <a:cubicBezTo>
                      <a:pt x="8" y="17"/>
                      <a:pt x="3" y="24"/>
                      <a:pt x="0" y="28"/>
                    </a:cubicBezTo>
                    <a:cubicBezTo>
                      <a:pt x="0" y="31"/>
                      <a:pt x="1" y="38"/>
                      <a:pt x="1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" name="Freeform 135"/>
              <p:cNvSpPr>
                <a:spLocks/>
              </p:cNvSpPr>
              <p:nvPr/>
            </p:nvSpPr>
            <p:spPr bwMode="auto">
              <a:xfrm>
                <a:off x="4201600" y="3213955"/>
                <a:ext cx="196582" cy="176823"/>
              </a:xfrm>
              <a:custGeom>
                <a:avLst/>
                <a:gdLst>
                  <a:gd name="T0" fmla="*/ 33 w 52"/>
                  <a:gd name="T1" fmla="*/ 0 h 46"/>
                  <a:gd name="T2" fmla="*/ 3 w 52"/>
                  <a:gd name="T3" fmla="*/ 21 h 46"/>
                  <a:gd name="T4" fmla="*/ 33 w 52"/>
                  <a:gd name="T5" fmla="*/ 37 h 46"/>
                  <a:gd name="T6" fmla="*/ 33 w 52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46">
                    <a:moveTo>
                      <a:pt x="33" y="0"/>
                    </a:moveTo>
                    <a:cubicBezTo>
                      <a:pt x="29" y="12"/>
                      <a:pt x="17" y="19"/>
                      <a:pt x="3" y="21"/>
                    </a:cubicBezTo>
                    <a:cubicBezTo>
                      <a:pt x="0" y="31"/>
                      <a:pt x="13" y="46"/>
                      <a:pt x="33" y="37"/>
                    </a:cubicBezTo>
                    <a:cubicBezTo>
                      <a:pt x="47" y="31"/>
                      <a:pt x="52" y="9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" name="Freeform 136"/>
              <p:cNvSpPr>
                <a:spLocks/>
              </p:cNvSpPr>
              <p:nvPr/>
            </p:nvSpPr>
            <p:spPr bwMode="auto">
              <a:xfrm>
                <a:off x="4299891" y="3415338"/>
                <a:ext cx="14742" cy="29470"/>
              </a:xfrm>
              <a:custGeom>
                <a:avLst/>
                <a:gdLst>
                  <a:gd name="T0" fmla="*/ 1 w 4"/>
                  <a:gd name="T1" fmla="*/ 1 h 8"/>
                  <a:gd name="T2" fmla="*/ 2 w 4"/>
                  <a:gd name="T3" fmla="*/ 8 h 8"/>
                  <a:gd name="T4" fmla="*/ 4 w 4"/>
                  <a:gd name="T5" fmla="*/ 1 h 8"/>
                  <a:gd name="T6" fmla="*/ 1 w 4"/>
                  <a:gd name="T7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8">
                    <a:moveTo>
                      <a:pt x="1" y="1"/>
                    </a:moveTo>
                    <a:cubicBezTo>
                      <a:pt x="0" y="2"/>
                      <a:pt x="0" y="6"/>
                      <a:pt x="2" y="8"/>
                    </a:cubicBezTo>
                    <a:cubicBezTo>
                      <a:pt x="2" y="7"/>
                      <a:pt x="3" y="3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" name="Freeform 137"/>
              <p:cNvSpPr>
                <a:spLocks/>
              </p:cNvSpPr>
              <p:nvPr/>
            </p:nvSpPr>
            <p:spPr bwMode="auto">
              <a:xfrm>
                <a:off x="4324462" y="3425161"/>
                <a:ext cx="24574" cy="44204"/>
              </a:xfrm>
              <a:custGeom>
                <a:avLst/>
                <a:gdLst>
                  <a:gd name="T0" fmla="*/ 7 w 7"/>
                  <a:gd name="T1" fmla="*/ 8 h 12"/>
                  <a:gd name="T2" fmla="*/ 3 w 7"/>
                  <a:gd name="T3" fmla="*/ 2 h 12"/>
                  <a:gd name="T4" fmla="*/ 2 w 7"/>
                  <a:gd name="T5" fmla="*/ 11 h 12"/>
                  <a:gd name="T6" fmla="*/ 7 w 7"/>
                  <a:gd name="T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6" y="5"/>
                      <a:pt x="7" y="2"/>
                      <a:pt x="3" y="2"/>
                    </a:cubicBezTo>
                    <a:cubicBezTo>
                      <a:pt x="0" y="0"/>
                      <a:pt x="0" y="12"/>
                      <a:pt x="2" y="11"/>
                    </a:cubicBezTo>
                    <a:cubicBezTo>
                      <a:pt x="3" y="10"/>
                      <a:pt x="5" y="8"/>
                      <a:pt x="7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" name="Freeform 138"/>
              <p:cNvSpPr>
                <a:spLocks/>
              </p:cNvSpPr>
              <p:nvPr/>
            </p:nvSpPr>
            <p:spPr bwMode="auto">
              <a:xfrm>
                <a:off x="4334291" y="3459542"/>
                <a:ext cx="44232" cy="34384"/>
              </a:xfrm>
              <a:custGeom>
                <a:avLst/>
                <a:gdLst>
                  <a:gd name="T0" fmla="*/ 9 w 12"/>
                  <a:gd name="T1" fmla="*/ 0 h 10"/>
                  <a:gd name="T2" fmla="*/ 3 w 12"/>
                  <a:gd name="T3" fmla="*/ 8 h 10"/>
                  <a:gd name="T4" fmla="*/ 7 w 12"/>
                  <a:gd name="T5" fmla="*/ 8 h 10"/>
                  <a:gd name="T6" fmla="*/ 12 w 12"/>
                  <a:gd name="T7" fmla="*/ 4 h 10"/>
                  <a:gd name="T8" fmla="*/ 9 w 1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9" y="0"/>
                    </a:moveTo>
                    <a:cubicBezTo>
                      <a:pt x="4" y="2"/>
                      <a:pt x="0" y="5"/>
                      <a:pt x="3" y="8"/>
                    </a:cubicBezTo>
                    <a:cubicBezTo>
                      <a:pt x="3" y="10"/>
                      <a:pt x="4" y="10"/>
                      <a:pt x="7" y="8"/>
                    </a:cubicBezTo>
                    <a:cubicBezTo>
                      <a:pt x="9" y="7"/>
                      <a:pt x="12" y="5"/>
                      <a:pt x="12" y="4"/>
                    </a:cubicBezTo>
                    <a:cubicBezTo>
                      <a:pt x="12" y="2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" name="Freeform 139"/>
              <p:cNvSpPr>
                <a:spLocks/>
              </p:cNvSpPr>
              <p:nvPr/>
            </p:nvSpPr>
            <p:spPr bwMode="auto">
              <a:xfrm>
                <a:off x="4304804" y="3351484"/>
                <a:ext cx="152352" cy="132619"/>
              </a:xfrm>
              <a:custGeom>
                <a:avLst/>
                <a:gdLst>
                  <a:gd name="T0" fmla="*/ 22 w 41"/>
                  <a:gd name="T1" fmla="*/ 5 h 35"/>
                  <a:gd name="T2" fmla="*/ 16 w 41"/>
                  <a:gd name="T3" fmla="*/ 0 h 35"/>
                  <a:gd name="T4" fmla="*/ 0 w 41"/>
                  <a:gd name="T5" fmla="*/ 9 h 35"/>
                  <a:gd name="T6" fmla="*/ 2 w 41"/>
                  <a:gd name="T7" fmla="*/ 14 h 35"/>
                  <a:gd name="T8" fmla="*/ 7 w 41"/>
                  <a:gd name="T9" fmla="*/ 17 h 35"/>
                  <a:gd name="T10" fmla="*/ 15 w 41"/>
                  <a:gd name="T11" fmla="*/ 22 h 35"/>
                  <a:gd name="T12" fmla="*/ 23 w 41"/>
                  <a:gd name="T13" fmla="*/ 27 h 35"/>
                  <a:gd name="T14" fmla="*/ 35 w 41"/>
                  <a:gd name="T15" fmla="*/ 33 h 35"/>
                  <a:gd name="T16" fmla="*/ 29 w 41"/>
                  <a:gd name="T17" fmla="*/ 20 h 35"/>
                  <a:gd name="T18" fmla="*/ 21 w 41"/>
                  <a:gd name="T19" fmla="*/ 7 h 35"/>
                  <a:gd name="T20" fmla="*/ 24 w 41"/>
                  <a:gd name="T21" fmla="*/ 9 h 35"/>
                  <a:gd name="T22" fmla="*/ 37 w 41"/>
                  <a:gd name="T23" fmla="*/ 23 h 35"/>
                  <a:gd name="T24" fmla="*/ 22 w 41"/>
                  <a:gd name="T25" fmla="*/ 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35">
                    <a:moveTo>
                      <a:pt x="22" y="5"/>
                    </a:moveTo>
                    <a:cubicBezTo>
                      <a:pt x="20" y="4"/>
                      <a:pt x="17" y="2"/>
                      <a:pt x="16" y="0"/>
                    </a:cubicBezTo>
                    <a:cubicBezTo>
                      <a:pt x="12" y="3"/>
                      <a:pt x="4" y="8"/>
                      <a:pt x="0" y="9"/>
                    </a:cubicBezTo>
                    <a:cubicBezTo>
                      <a:pt x="1" y="9"/>
                      <a:pt x="2" y="12"/>
                      <a:pt x="2" y="14"/>
                    </a:cubicBezTo>
                    <a:cubicBezTo>
                      <a:pt x="4" y="14"/>
                      <a:pt x="5" y="15"/>
                      <a:pt x="7" y="17"/>
                    </a:cubicBezTo>
                    <a:cubicBezTo>
                      <a:pt x="8" y="16"/>
                      <a:pt x="14" y="17"/>
                      <a:pt x="15" y="22"/>
                    </a:cubicBezTo>
                    <a:cubicBezTo>
                      <a:pt x="17" y="24"/>
                      <a:pt x="22" y="26"/>
                      <a:pt x="23" y="27"/>
                    </a:cubicBezTo>
                    <a:cubicBezTo>
                      <a:pt x="29" y="35"/>
                      <a:pt x="34" y="34"/>
                      <a:pt x="35" y="33"/>
                    </a:cubicBezTo>
                    <a:cubicBezTo>
                      <a:pt x="41" y="29"/>
                      <a:pt x="33" y="25"/>
                      <a:pt x="29" y="20"/>
                    </a:cubicBezTo>
                    <a:cubicBezTo>
                      <a:pt x="27" y="18"/>
                      <a:pt x="21" y="9"/>
                      <a:pt x="21" y="7"/>
                    </a:cubicBezTo>
                    <a:cubicBezTo>
                      <a:pt x="21" y="6"/>
                      <a:pt x="23" y="7"/>
                      <a:pt x="24" y="9"/>
                    </a:cubicBezTo>
                    <a:cubicBezTo>
                      <a:pt x="24" y="9"/>
                      <a:pt x="32" y="19"/>
                      <a:pt x="37" y="23"/>
                    </a:cubicBezTo>
                    <a:cubicBezTo>
                      <a:pt x="33" y="10"/>
                      <a:pt x="22" y="5"/>
                      <a:pt x="2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" name="Freeform 140"/>
              <p:cNvSpPr>
                <a:spLocks/>
              </p:cNvSpPr>
              <p:nvPr/>
            </p:nvSpPr>
            <p:spPr bwMode="auto">
              <a:xfrm>
                <a:off x="3626597" y="3081339"/>
                <a:ext cx="619232" cy="225940"/>
              </a:xfrm>
              <a:custGeom>
                <a:avLst/>
                <a:gdLst>
                  <a:gd name="T0" fmla="*/ 83 w 164"/>
                  <a:gd name="T1" fmla="*/ 60 h 60"/>
                  <a:gd name="T2" fmla="*/ 154 w 164"/>
                  <a:gd name="T3" fmla="*/ 0 h 60"/>
                  <a:gd name="T4" fmla="*/ 23 w 164"/>
                  <a:gd name="T5" fmla="*/ 7 h 60"/>
                  <a:gd name="T6" fmla="*/ 0 w 164"/>
                  <a:gd name="T7" fmla="*/ 18 h 60"/>
                  <a:gd name="T8" fmla="*/ 83 w 164"/>
                  <a:gd name="T9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4" h="60">
                    <a:moveTo>
                      <a:pt x="83" y="60"/>
                    </a:moveTo>
                    <a:cubicBezTo>
                      <a:pt x="155" y="59"/>
                      <a:pt x="164" y="17"/>
                      <a:pt x="154" y="0"/>
                    </a:cubicBezTo>
                    <a:cubicBezTo>
                      <a:pt x="132" y="23"/>
                      <a:pt x="59" y="36"/>
                      <a:pt x="23" y="7"/>
                    </a:cubicBezTo>
                    <a:cubicBezTo>
                      <a:pt x="17" y="15"/>
                      <a:pt x="8" y="17"/>
                      <a:pt x="0" y="18"/>
                    </a:cubicBezTo>
                    <a:cubicBezTo>
                      <a:pt x="2" y="39"/>
                      <a:pt x="41" y="60"/>
                      <a:pt x="83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" name="Freeform 141"/>
              <p:cNvSpPr>
                <a:spLocks/>
              </p:cNvSpPr>
              <p:nvPr/>
            </p:nvSpPr>
            <p:spPr bwMode="auto">
              <a:xfrm>
                <a:off x="3734717" y="2924163"/>
                <a:ext cx="550429" cy="225940"/>
              </a:xfrm>
              <a:custGeom>
                <a:avLst/>
                <a:gdLst>
                  <a:gd name="T0" fmla="*/ 7 w 147"/>
                  <a:gd name="T1" fmla="*/ 12 h 60"/>
                  <a:gd name="T2" fmla="*/ 0 w 147"/>
                  <a:gd name="T3" fmla="*/ 44 h 60"/>
                  <a:gd name="T4" fmla="*/ 51 w 147"/>
                  <a:gd name="T5" fmla="*/ 60 h 60"/>
                  <a:gd name="T6" fmla="*/ 119 w 147"/>
                  <a:gd name="T7" fmla="*/ 0 h 60"/>
                  <a:gd name="T8" fmla="*/ 7 w 147"/>
                  <a:gd name="T9" fmla="*/ 1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60">
                    <a:moveTo>
                      <a:pt x="7" y="12"/>
                    </a:moveTo>
                    <a:cubicBezTo>
                      <a:pt x="9" y="27"/>
                      <a:pt x="3" y="39"/>
                      <a:pt x="0" y="44"/>
                    </a:cubicBezTo>
                    <a:cubicBezTo>
                      <a:pt x="7" y="49"/>
                      <a:pt x="20" y="59"/>
                      <a:pt x="51" y="60"/>
                    </a:cubicBezTo>
                    <a:cubicBezTo>
                      <a:pt x="97" y="60"/>
                      <a:pt x="147" y="38"/>
                      <a:pt x="119" y="0"/>
                    </a:cubicBezTo>
                    <a:cubicBezTo>
                      <a:pt x="107" y="15"/>
                      <a:pt x="48" y="29"/>
                      <a:pt x="7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" name="Freeform 142"/>
              <p:cNvSpPr>
                <a:spLocks/>
              </p:cNvSpPr>
              <p:nvPr/>
            </p:nvSpPr>
            <p:spPr bwMode="auto">
              <a:xfrm>
                <a:off x="3356299" y="2806281"/>
                <a:ext cx="221153" cy="191557"/>
              </a:xfrm>
              <a:custGeom>
                <a:avLst/>
                <a:gdLst>
                  <a:gd name="T0" fmla="*/ 46 w 58"/>
                  <a:gd name="T1" fmla="*/ 39 h 50"/>
                  <a:gd name="T2" fmla="*/ 53 w 58"/>
                  <a:gd name="T3" fmla="*/ 5 h 50"/>
                  <a:gd name="T4" fmla="*/ 47 w 58"/>
                  <a:gd name="T5" fmla="*/ 0 h 50"/>
                  <a:gd name="T6" fmla="*/ 0 w 58"/>
                  <a:gd name="T7" fmla="*/ 22 h 50"/>
                  <a:gd name="T8" fmla="*/ 46 w 58"/>
                  <a:gd name="T9" fmla="*/ 3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0">
                    <a:moveTo>
                      <a:pt x="46" y="39"/>
                    </a:moveTo>
                    <a:cubicBezTo>
                      <a:pt x="57" y="28"/>
                      <a:pt x="58" y="15"/>
                      <a:pt x="53" y="5"/>
                    </a:cubicBezTo>
                    <a:cubicBezTo>
                      <a:pt x="51" y="4"/>
                      <a:pt x="50" y="1"/>
                      <a:pt x="47" y="0"/>
                    </a:cubicBezTo>
                    <a:cubicBezTo>
                      <a:pt x="45" y="19"/>
                      <a:pt x="17" y="34"/>
                      <a:pt x="0" y="22"/>
                    </a:cubicBezTo>
                    <a:cubicBezTo>
                      <a:pt x="6" y="49"/>
                      <a:pt x="34" y="50"/>
                      <a:pt x="46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" name="Freeform 143"/>
              <p:cNvSpPr>
                <a:spLocks/>
              </p:cNvSpPr>
              <p:nvPr/>
            </p:nvSpPr>
            <p:spPr bwMode="auto">
              <a:xfrm>
                <a:off x="3410357" y="2840662"/>
                <a:ext cx="265385" cy="265234"/>
              </a:xfrm>
              <a:custGeom>
                <a:avLst/>
                <a:gdLst>
                  <a:gd name="T0" fmla="*/ 54 w 71"/>
                  <a:gd name="T1" fmla="*/ 49 h 70"/>
                  <a:gd name="T2" fmla="*/ 47 w 71"/>
                  <a:gd name="T3" fmla="*/ 0 h 70"/>
                  <a:gd name="T4" fmla="*/ 0 w 71"/>
                  <a:gd name="T5" fmla="*/ 39 h 70"/>
                  <a:gd name="T6" fmla="*/ 54 w 71"/>
                  <a:gd name="T7" fmla="*/ 4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70">
                    <a:moveTo>
                      <a:pt x="54" y="49"/>
                    </a:moveTo>
                    <a:cubicBezTo>
                      <a:pt x="71" y="30"/>
                      <a:pt x="54" y="1"/>
                      <a:pt x="47" y="0"/>
                    </a:cubicBezTo>
                    <a:cubicBezTo>
                      <a:pt x="52" y="28"/>
                      <a:pt x="24" y="49"/>
                      <a:pt x="0" y="39"/>
                    </a:cubicBezTo>
                    <a:cubicBezTo>
                      <a:pt x="6" y="56"/>
                      <a:pt x="35" y="70"/>
                      <a:pt x="54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" name="Freeform 144"/>
              <p:cNvSpPr>
                <a:spLocks/>
              </p:cNvSpPr>
              <p:nvPr/>
            </p:nvSpPr>
            <p:spPr bwMode="auto">
              <a:xfrm>
                <a:off x="3528306" y="2850485"/>
                <a:ext cx="211327" cy="294705"/>
              </a:xfrm>
              <a:custGeom>
                <a:avLst/>
                <a:gdLst>
                  <a:gd name="T0" fmla="*/ 0 w 56"/>
                  <a:gd name="T1" fmla="*/ 63 h 78"/>
                  <a:gd name="T2" fmla="*/ 55 w 56"/>
                  <a:gd name="T3" fmla="*/ 42 h 78"/>
                  <a:gd name="T4" fmla="*/ 29 w 56"/>
                  <a:gd name="T5" fmla="*/ 0 h 78"/>
                  <a:gd name="T6" fmla="*/ 0 w 56"/>
                  <a:gd name="T7" fmla="*/ 63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78">
                    <a:moveTo>
                      <a:pt x="0" y="63"/>
                    </a:moveTo>
                    <a:cubicBezTo>
                      <a:pt x="14" y="78"/>
                      <a:pt x="52" y="77"/>
                      <a:pt x="55" y="42"/>
                    </a:cubicBezTo>
                    <a:cubicBezTo>
                      <a:pt x="56" y="18"/>
                      <a:pt x="46" y="4"/>
                      <a:pt x="29" y="0"/>
                    </a:cubicBezTo>
                    <a:cubicBezTo>
                      <a:pt x="49" y="37"/>
                      <a:pt x="25" y="62"/>
                      <a:pt x="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" name="Freeform 145"/>
              <p:cNvSpPr>
                <a:spLocks/>
              </p:cNvSpPr>
              <p:nvPr/>
            </p:nvSpPr>
            <p:spPr bwMode="auto">
              <a:xfrm>
                <a:off x="3616768" y="3228691"/>
                <a:ext cx="575003" cy="201380"/>
              </a:xfrm>
              <a:custGeom>
                <a:avLst/>
                <a:gdLst>
                  <a:gd name="T0" fmla="*/ 7 w 153"/>
                  <a:gd name="T1" fmla="*/ 0 h 54"/>
                  <a:gd name="T2" fmla="*/ 86 w 153"/>
                  <a:gd name="T3" fmla="*/ 53 h 54"/>
                  <a:gd name="T4" fmla="*/ 150 w 153"/>
                  <a:gd name="T5" fmla="*/ 9 h 54"/>
                  <a:gd name="T6" fmla="*/ 7 w 153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3" h="54">
                    <a:moveTo>
                      <a:pt x="7" y="0"/>
                    </a:moveTo>
                    <a:cubicBezTo>
                      <a:pt x="0" y="41"/>
                      <a:pt x="54" y="54"/>
                      <a:pt x="86" y="53"/>
                    </a:cubicBezTo>
                    <a:cubicBezTo>
                      <a:pt x="141" y="51"/>
                      <a:pt x="153" y="24"/>
                      <a:pt x="150" y="9"/>
                    </a:cubicBezTo>
                    <a:cubicBezTo>
                      <a:pt x="116" y="36"/>
                      <a:pt x="42" y="33"/>
                      <a:pt x="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9" name="Freeform 146"/>
              <p:cNvSpPr>
                <a:spLocks/>
              </p:cNvSpPr>
              <p:nvPr/>
            </p:nvSpPr>
            <p:spPr bwMode="auto">
              <a:xfrm>
                <a:off x="3577452" y="3331837"/>
                <a:ext cx="368592" cy="240677"/>
              </a:xfrm>
              <a:custGeom>
                <a:avLst/>
                <a:gdLst>
                  <a:gd name="T0" fmla="*/ 45 w 97"/>
                  <a:gd name="T1" fmla="*/ 58 h 64"/>
                  <a:gd name="T2" fmla="*/ 97 w 97"/>
                  <a:gd name="T3" fmla="*/ 31 h 64"/>
                  <a:gd name="T4" fmla="*/ 15 w 97"/>
                  <a:gd name="T5" fmla="*/ 0 h 64"/>
                  <a:gd name="T6" fmla="*/ 45 w 97"/>
                  <a:gd name="T7" fmla="*/ 5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64">
                    <a:moveTo>
                      <a:pt x="45" y="58"/>
                    </a:moveTo>
                    <a:cubicBezTo>
                      <a:pt x="74" y="64"/>
                      <a:pt x="97" y="50"/>
                      <a:pt x="97" y="31"/>
                    </a:cubicBezTo>
                    <a:cubicBezTo>
                      <a:pt x="83" y="31"/>
                      <a:pt x="37" y="30"/>
                      <a:pt x="15" y="0"/>
                    </a:cubicBezTo>
                    <a:cubicBezTo>
                      <a:pt x="0" y="21"/>
                      <a:pt x="18" y="50"/>
                      <a:pt x="45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0" name="Freeform 147"/>
              <p:cNvSpPr>
                <a:spLocks/>
              </p:cNvSpPr>
              <p:nvPr/>
            </p:nvSpPr>
            <p:spPr bwMode="auto">
              <a:xfrm>
                <a:off x="3538136" y="3464455"/>
                <a:ext cx="358763" cy="216117"/>
              </a:xfrm>
              <a:custGeom>
                <a:avLst/>
                <a:gdLst>
                  <a:gd name="T0" fmla="*/ 95 w 95"/>
                  <a:gd name="T1" fmla="*/ 24 h 58"/>
                  <a:gd name="T2" fmla="*/ 20 w 95"/>
                  <a:gd name="T3" fmla="*/ 0 h 58"/>
                  <a:gd name="T4" fmla="*/ 56 w 95"/>
                  <a:gd name="T5" fmla="*/ 57 h 58"/>
                  <a:gd name="T6" fmla="*/ 95 w 95"/>
                  <a:gd name="T7" fmla="*/ 2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" h="58">
                    <a:moveTo>
                      <a:pt x="95" y="24"/>
                    </a:moveTo>
                    <a:cubicBezTo>
                      <a:pt x="69" y="37"/>
                      <a:pt x="33" y="27"/>
                      <a:pt x="20" y="0"/>
                    </a:cubicBezTo>
                    <a:cubicBezTo>
                      <a:pt x="0" y="30"/>
                      <a:pt x="32" y="58"/>
                      <a:pt x="56" y="57"/>
                    </a:cubicBezTo>
                    <a:cubicBezTo>
                      <a:pt x="86" y="55"/>
                      <a:pt x="94" y="36"/>
                      <a:pt x="95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1" name="Freeform 148"/>
              <p:cNvSpPr>
                <a:spLocks/>
              </p:cNvSpPr>
              <p:nvPr/>
            </p:nvSpPr>
            <p:spPr bwMode="auto">
              <a:xfrm>
                <a:off x="3557794" y="3616718"/>
                <a:ext cx="245727" cy="181736"/>
              </a:xfrm>
              <a:custGeom>
                <a:avLst/>
                <a:gdLst>
                  <a:gd name="T0" fmla="*/ 9 w 66"/>
                  <a:gd name="T1" fmla="*/ 0 h 49"/>
                  <a:gd name="T2" fmla="*/ 24 w 66"/>
                  <a:gd name="T3" fmla="*/ 39 h 49"/>
                  <a:gd name="T4" fmla="*/ 65 w 66"/>
                  <a:gd name="T5" fmla="*/ 20 h 49"/>
                  <a:gd name="T6" fmla="*/ 9 w 66"/>
                  <a:gd name="T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49">
                    <a:moveTo>
                      <a:pt x="9" y="0"/>
                    </a:moveTo>
                    <a:cubicBezTo>
                      <a:pt x="0" y="17"/>
                      <a:pt x="12" y="35"/>
                      <a:pt x="24" y="39"/>
                    </a:cubicBezTo>
                    <a:cubicBezTo>
                      <a:pt x="49" y="49"/>
                      <a:pt x="66" y="32"/>
                      <a:pt x="65" y="20"/>
                    </a:cubicBezTo>
                    <a:cubicBezTo>
                      <a:pt x="45" y="25"/>
                      <a:pt x="24" y="19"/>
                      <a:pt x="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149"/>
              <p:cNvSpPr>
                <a:spLocks/>
              </p:cNvSpPr>
              <p:nvPr/>
            </p:nvSpPr>
            <p:spPr bwMode="auto">
              <a:xfrm>
                <a:off x="3469332" y="3803364"/>
                <a:ext cx="245727" cy="191560"/>
              </a:xfrm>
              <a:custGeom>
                <a:avLst/>
                <a:gdLst>
                  <a:gd name="T0" fmla="*/ 12 w 65"/>
                  <a:gd name="T1" fmla="*/ 0 h 51"/>
                  <a:gd name="T2" fmla="*/ 26 w 65"/>
                  <a:gd name="T3" fmla="*/ 42 h 51"/>
                  <a:gd name="T4" fmla="*/ 65 w 65"/>
                  <a:gd name="T5" fmla="*/ 25 h 51"/>
                  <a:gd name="T6" fmla="*/ 12 w 65"/>
                  <a:gd name="T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51">
                    <a:moveTo>
                      <a:pt x="12" y="0"/>
                    </a:moveTo>
                    <a:cubicBezTo>
                      <a:pt x="0" y="10"/>
                      <a:pt x="8" y="36"/>
                      <a:pt x="26" y="42"/>
                    </a:cubicBezTo>
                    <a:cubicBezTo>
                      <a:pt x="52" y="51"/>
                      <a:pt x="63" y="34"/>
                      <a:pt x="65" y="25"/>
                    </a:cubicBezTo>
                    <a:cubicBezTo>
                      <a:pt x="58" y="27"/>
                      <a:pt x="29" y="33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150"/>
              <p:cNvSpPr>
                <a:spLocks/>
              </p:cNvSpPr>
              <p:nvPr/>
            </p:nvSpPr>
            <p:spPr bwMode="auto">
              <a:xfrm>
                <a:off x="3479161" y="3660925"/>
                <a:ext cx="314531" cy="260321"/>
              </a:xfrm>
              <a:custGeom>
                <a:avLst/>
                <a:gdLst>
                  <a:gd name="T0" fmla="*/ 42 w 83"/>
                  <a:gd name="T1" fmla="*/ 32 h 69"/>
                  <a:gd name="T2" fmla="*/ 20 w 83"/>
                  <a:gd name="T3" fmla="*/ 0 h 69"/>
                  <a:gd name="T4" fmla="*/ 35 w 83"/>
                  <a:gd name="T5" fmla="*/ 56 h 69"/>
                  <a:gd name="T6" fmla="*/ 80 w 83"/>
                  <a:gd name="T7" fmla="*/ 29 h 69"/>
                  <a:gd name="T8" fmla="*/ 42 w 83"/>
                  <a:gd name="T9" fmla="*/ 3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69">
                    <a:moveTo>
                      <a:pt x="42" y="32"/>
                    </a:moveTo>
                    <a:cubicBezTo>
                      <a:pt x="29" y="25"/>
                      <a:pt x="20" y="14"/>
                      <a:pt x="20" y="0"/>
                    </a:cubicBezTo>
                    <a:cubicBezTo>
                      <a:pt x="0" y="20"/>
                      <a:pt x="17" y="50"/>
                      <a:pt x="35" y="56"/>
                    </a:cubicBezTo>
                    <a:cubicBezTo>
                      <a:pt x="71" y="69"/>
                      <a:pt x="83" y="38"/>
                      <a:pt x="80" y="29"/>
                    </a:cubicBezTo>
                    <a:cubicBezTo>
                      <a:pt x="66" y="39"/>
                      <a:pt x="49" y="35"/>
                      <a:pt x="42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151"/>
              <p:cNvSpPr>
                <a:spLocks/>
              </p:cNvSpPr>
              <p:nvPr/>
            </p:nvSpPr>
            <p:spPr bwMode="auto">
              <a:xfrm>
                <a:off x="3891983" y="3940893"/>
                <a:ext cx="270301" cy="216117"/>
              </a:xfrm>
              <a:custGeom>
                <a:avLst/>
                <a:gdLst>
                  <a:gd name="T0" fmla="*/ 62 w 72"/>
                  <a:gd name="T1" fmla="*/ 47 h 59"/>
                  <a:gd name="T2" fmla="*/ 64 w 72"/>
                  <a:gd name="T3" fmla="*/ 48 h 59"/>
                  <a:gd name="T4" fmla="*/ 30 w 72"/>
                  <a:gd name="T5" fmla="*/ 55 h 59"/>
                  <a:gd name="T6" fmla="*/ 15 w 72"/>
                  <a:gd name="T7" fmla="*/ 38 h 59"/>
                  <a:gd name="T8" fmla="*/ 4 w 72"/>
                  <a:gd name="T9" fmla="*/ 10 h 59"/>
                  <a:gd name="T10" fmla="*/ 10 w 72"/>
                  <a:gd name="T11" fmla="*/ 0 h 59"/>
                  <a:gd name="T12" fmla="*/ 34 w 72"/>
                  <a:gd name="T13" fmla="*/ 1 h 59"/>
                  <a:gd name="T14" fmla="*/ 34 w 72"/>
                  <a:gd name="T15" fmla="*/ 5 h 59"/>
                  <a:gd name="T16" fmla="*/ 22 w 72"/>
                  <a:gd name="T17" fmla="*/ 7 h 59"/>
                  <a:gd name="T18" fmla="*/ 24 w 72"/>
                  <a:gd name="T19" fmla="*/ 12 h 59"/>
                  <a:gd name="T20" fmla="*/ 36 w 72"/>
                  <a:gd name="T21" fmla="*/ 10 h 59"/>
                  <a:gd name="T22" fmla="*/ 37 w 72"/>
                  <a:gd name="T23" fmla="*/ 15 h 59"/>
                  <a:gd name="T24" fmla="*/ 26 w 72"/>
                  <a:gd name="T25" fmla="*/ 18 h 59"/>
                  <a:gd name="T26" fmla="*/ 28 w 72"/>
                  <a:gd name="T27" fmla="*/ 22 h 59"/>
                  <a:gd name="T28" fmla="*/ 42 w 72"/>
                  <a:gd name="T29" fmla="*/ 21 h 59"/>
                  <a:gd name="T30" fmla="*/ 60 w 72"/>
                  <a:gd name="T31" fmla="*/ 44 h 59"/>
                  <a:gd name="T32" fmla="*/ 35 w 72"/>
                  <a:gd name="T33" fmla="*/ 50 h 59"/>
                  <a:gd name="T34" fmla="*/ 35 w 72"/>
                  <a:gd name="T35" fmla="*/ 52 h 59"/>
                  <a:gd name="T36" fmla="*/ 62 w 72"/>
                  <a:gd name="T37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2" h="59">
                    <a:moveTo>
                      <a:pt x="62" y="47"/>
                    </a:moveTo>
                    <a:cubicBezTo>
                      <a:pt x="64" y="48"/>
                      <a:pt x="64" y="48"/>
                      <a:pt x="64" y="48"/>
                    </a:cubicBezTo>
                    <a:cubicBezTo>
                      <a:pt x="61" y="53"/>
                      <a:pt x="39" y="59"/>
                      <a:pt x="30" y="55"/>
                    </a:cubicBezTo>
                    <a:cubicBezTo>
                      <a:pt x="19" y="50"/>
                      <a:pt x="22" y="44"/>
                      <a:pt x="15" y="38"/>
                    </a:cubicBezTo>
                    <a:cubicBezTo>
                      <a:pt x="0" y="24"/>
                      <a:pt x="2" y="18"/>
                      <a:pt x="4" y="10"/>
                    </a:cubicBezTo>
                    <a:cubicBezTo>
                      <a:pt x="5" y="6"/>
                      <a:pt x="7" y="4"/>
                      <a:pt x="10" y="0"/>
                    </a:cubicBezTo>
                    <a:cubicBezTo>
                      <a:pt x="20" y="4"/>
                      <a:pt x="25" y="3"/>
                      <a:pt x="34" y="1"/>
                    </a:cubicBezTo>
                    <a:cubicBezTo>
                      <a:pt x="34" y="2"/>
                      <a:pt x="34" y="4"/>
                      <a:pt x="34" y="5"/>
                    </a:cubicBezTo>
                    <a:cubicBezTo>
                      <a:pt x="28" y="6"/>
                      <a:pt x="22" y="7"/>
                      <a:pt x="22" y="7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2"/>
                      <a:pt x="29" y="11"/>
                      <a:pt x="36" y="10"/>
                    </a:cubicBezTo>
                    <a:cubicBezTo>
                      <a:pt x="36" y="10"/>
                      <a:pt x="37" y="14"/>
                      <a:pt x="37" y="15"/>
                    </a:cubicBezTo>
                    <a:cubicBezTo>
                      <a:pt x="31" y="15"/>
                      <a:pt x="26" y="18"/>
                      <a:pt x="26" y="18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8" y="22"/>
                      <a:pt x="36" y="20"/>
                      <a:pt x="42" y="21"/>
                    </a:cubicBezTo>
                    <a:cubicBezTo>
                      <a:pt x="48" y="26"/>
                      <a:pt x="72" y="32"/>
                      <a:pt x="60" y="44"/>
                    </a:cubicBezTo>
                    <a:cubicBezTo>
                      <a:pt x="55" y="49"/>
                      <a:pt x="44" y="50"/>
                      <a:pt x="35" y="50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7" y="54"/>
                      <a:pt x="53" y="55"/>
                      <a:pt x="62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152"/>
              <p:cNvSpPr>
                <a:spLocks/>
              </p:cNvSpPr>
              <p:nvPr/>
            </p:nvSpPr>
            <p:spPr bwMode="auto">
              <a:xfrm>
                <a:off x="3862495" y="3803364"/>
                <a:ext cx="221156" cy="132619"/>
              </a:xfrm>
              <a:custGeom>
                <a:avLst/>
                <a:gdLst>
                  <a:gd name="T0" fmla="*/ 59 w 59"/>
                  <a:gd name="T1" fmla="*/ 6 h 35"/>
                  <a:gd name="T2" fmla="*/ 33 w 59"/>
                  <a:gd name="T3" fmla="*/ 13 h 35"/>
                  <a:gd name="T4" fmla="*/ 4 w 59"/>
                  <a:gd name="T5" fmla="*/ 0 h 35"/>
                  <a:gd name="T6" fmla="*/ 30 w 59"/>
                  <a:gd name="T7" fmla="*/ 33 h 35"/>
                  <a:gd name="T8" fmla="*/ 59 w 59"/>
                  <a:gd name="T9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35">
                    <a:moveTo>
                      <a:pt x="59" y="6"/>
                    </a:moveTo>
                    <a:cubicBezTo>
                      <a:pt x="53" y="10"/>
                      <a:pt x="44" y="14"/>
                      <a:pt x="33" y="13"/>
                    </a:cubicBezTo>
                    <a:cubicBezTo>
                      <a:pt x="21" y="13"/>
                      <a:pt x="12" y="8"/>
                      <a:pt x="4" y="0"/>
                    </a:cubicBezTo>
                    <a:cubicBezTo>
                      <a:pt x="0" y="22"/>
                      <a:pt x="14" y="33"/>
                      <a:pt x="30" y="33"/>
                    </a:cubicBezTo>
                    <a:cubicBezTo>
                      <a:pt x="58" y="35"/>
                      <a:pt x="59" y="9"/>
                      <a:pt x="59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153"/>
              <p:cNvSpPr>
                <a:spLocks/>
              </p:cNvSpPr>
              <p:nvPr/>
            </p:nvSpPr>
            <p:spPr bwMode="auto">
              <a:xfrm>
                <a:off x="3828095" y="3660925"/>
                <a:ext cx="304702" cy="176823"/>
              </a:xfrm>
              <a:custGeom>
                <a:avLst/>
                <a:gdLst>
                  <a:gd name="T0" fmla="*/ 42 w 81"/>
                  <a:gd name="T1" fmla="*/ 46 h 47"/>
                  <a:gd name="T2" fmla="*/ 75 w 81"/>
                  <a:gd name="T3" fmla="*/ 10 h 47"/>
                  <a:gd name="T4" fmla="*/ 10 w 81"/>
                  <a:gd name="T5" fmla="*/ 0 h 47"/>
                  <a:gd name="T6" fmla="*/ 42 w 81"/>
                  <a:gd name="T7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47">
                    <a:moveTo>
                      <a:pt x="42" y="46"/>
                    </a:moveTo>
                    <a:cubicBezTo>
                      <a:pt x="72" y="47"/>
                      <a:pt x="81" y="21"/>
                      <a:pt x="75" y="10"/>
                    </a:cubicBezTo>
                    <a:cubicBezTo>
                      <a:pt x="58" y="31"/>
                      <a:pt x="18" y="26"/>
                      <a:pt x="10" y="0"/>
                    </a:cubicBezTo>
                    <a:cubicBezTo>
                      <a:pt x="0" y="19"/>
                      <a:pt x="17" y="46"/>
                      <a:pt x="42" y="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154"/>
              <p:cNvSpPr>
                <a:spLocks/>
              </p:cNvSpPr>
              <p:nvPr/>
            </p:nvSpPr>
            <p:spPr bwMode="auto">
              <a:xfrm>
                <a:off x="3882154" y="3616718"/>
                <a:ext cx="240814" cy="112972"/>
              </a:xfrm>
              <a:custGeom>
                <a:avLst/>
                <a:gdLst>
                  <a:gd name="T0" fmla="*/ 31 w 63"/>
                  <a:gd name="T1" fmla="*/ 30 h 30"/>
                  <a:gd name="T2" fmla="*/ 59 w 63"/>
                  <a:gd name="T3" fmla="*/ 1 h 30"/>
                  <a:gd name="T4" fmla="*/ 5 w 63"/>
                  <a:gd name="T5" fmla="*/ 0 h 30"/>
                  <a:gd name="T6" fmla="*/ 0 w 63"/>
                  <a:gd name="T7" fmla="*/ 8 h 30"/>
                  <a:gd name="T8" fmla="*/ 31 w 63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30">
                    <a:moveTo>
                      <a:pt x="31" y="30"/>
                    </a:moveTo>
                    <a:cubicBezTo>
                      <a:pt x="46" y="30"/>
                      <a:pt x="63" y="20"/>
                      <a:pt x="59" y="1"/>
                    </a:cubicBezTo>
                    <a:cubicBezTo>
                      <a:pt x="42" y="12"/>
                      <a:pt x="20" y="11"/>
                      <a:pt x="5" y="0"/>
                    </a:cubicBezTo>
                    <a:cubicBezTo>
                      <a:pt x="3" y="2"/>
                      <a:pt x="1" y="6"/>
                      <a:pt x="0" y="8"/>
                    </a:cubicBezTo>
                    <a:cubicBezTo>
                      <a:pt x="2" y="22"/>
                      <a:pt x="16" y="30"/>
                      <a:pt x="31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155"/>
              <p:cNvSpPr>
                <a:spLocks/>
              </p:cNvSpPr>
              <p:nvPr/>
            </p:nvSpPr>
            <p:spPr bwMode="auto">
              <a:xfrm>
                <a:off x="3911641" y="3489013"/>
                <a:ext cx="240814" cy="176823"/>
              </a:xfrm>
              <a:custGeom>
                <a:avLst/>
                <a:gdLst>
                  <a:gd name="T0" fmla="*/ 5 w 65"/>
                  <a:gd name="T1" fmla="*/ 12 h 48"/>
                  <a:gd name="T2" fmla="*/ 3 w 65"/>
                  <a:gd name="T3" fmla="*/ 13 h 48"/>
                  <a:gd name="T4" fmla="*/ 0 w 65"/>
                  <a:gd name="T5" fmla="*/ 30 h 48"/>
                  <a:gd name="T6" fmla="*/ 62 w 65"/>
                  <a:gd name="T7" fmla="*/ 0 h 48"/>
                  <a:gd name="T8" fmla="*/ 5 w 65"/>
                  <a:gd name="T9" fmla="*/ 1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48">
                    <a:moveTo>
                      <a:pt x="5" y="12"/>
                    </a:moveTo>
                    <a:cubicBezTo>
                      <a:pt x="5" y="12"/>
                      <a:pt x="4" y="13"/>
                      <a:pt x="3" y="13"/>
                    </a:cubicBezTo>
                    <a:cubicBezTo>
                      <a:pt x="3" y="18"/>
                      <a:pt x="2" y="25"/>
                      <a:pt x="0" y="30"/>
                    </a:cubicBezTo>
                    <a:cubicBezTo>
                      <a:pt x="21" y="48"/>
                      <a:pt x="65" y="36"/>
                      <a:pt x="62" y="0"/>
                    </a:cubicBezTo>
                    <a:cubicBezTo>
                      <a:pt x="47" y="15"/>
                      <a:pt x="23" y="18"/>
                      <a:pt x="5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156"/>
              <p:cNvSpPr>
                <a:spLocks/>
              </p:cNvSpPr>
              <p:nvPr/>
            </p:nvSpPr>
            <p:spPr bwMode="auto">
              <a:xfrm>
                <a:off x="3946044" y="3376044"/>
                <a:ext cx="226069" cy="171910"/>
              </a:xfrm>
              <a:custGeom>
                <a:avLst/>
                <a:gdLst>
                  <a:gd name="T0" fmla="*/ 6 w 61"/>
                  <a:gd name="T1" fmla="*/ 20 h 46"/>
                  <a:gd name="T2" fmla="*/ 0 w 61"/>
                  <a:gd name="T3" fmla="*/ 38 h 46"/>
                  <a:gd name="T4" fmla="*/ 59 w 61"/>
                  <a:gd name="T5" fmla="*/ 0 h 46"/>
                  <a:gd name="T6" fmla="*/ 6 w 61"/>
                  <a:gd name="T7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" h="46">
                    <a:moveTo>
                      <a:pt x="6" y="20"/>
                    </a:moveTo>
                    <a:cubicBezTo>
                      <a:pt x="6" y="27"/>
                      <a:pt x="4" y="33"/>
                      <a:pt x="0" y="38"/>
                    </a:cubicBezTo>
                    <a:cubicBezTo>
                      <a:pt x="27" y="46"/>
                      <a:pt x="61" y="32"/>
                      <a:pt x="59" y="0"/>
                    </a:cubicBezTo>
                    <a:cubicBezTo>
                      <a:pt x="50" y="8"/>
                      <a:pt x="34" y="18"/>
                      <a:pt x="6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157"/>
              <p:cNvSpPr>
                <a:spLocks/>
              </p:cNvSpPr>
              <p:nvPr/>
            </p:nvSpPr>
            <p:spPr bwMode="auto">
              <a:xfrm>
                <a:off x="3282579" y="2536133"/>
                <a:ext cx="250643" cy="378206"/>
              </a:xfrm>
              <a:custGeom>
                <a:avLst/>
                <a:gdLst>
                  <a:gd name="T0" fmla="*/ 46 w 67"/>
                  <a:gd name="T1" fmla="*/ 91 h 100"/>
                  <a:gd name="T2" fmla="*/ 53 w 67"/>
                  <a:gd name="T3" fmla="*/ 55 h 100"/>
                  <a:gd name="T4" fmla="*/ 51 w 67"/>
                  <a:gd name="T5" fmla="*/ 67 h 100"/>
                  <a:gd name="T6" fmla="*/ 45 w 67"/>
                  <a:gd name="T7" fmla="*/ 70 h 100"/>
                  <a:gd name="T8" fmla="*/ 46 w 67"/>
                  <a:gd name="T9" fmla="*/ 61 h 100"/>
                  <a:gd name="T10" fmla="*/ 49 w 67"/>
                  <a:gd name="T11" fmla="*/ 46 h 100"/>
                  <a:gd name="T12" fmla="*/ 46 w 67"/>
                  <a:gd name="T13" fmla="*/ 34 h 100"/>
                  <a:gd name="T14" fmla="*/ 46 w 67"/>
                  <a:gd name="T15" fmla="*/ 17 h 100"/>
                  <a:gd name="T16" fmla="*/ 39 w 67"/>
                  <a:gd name="T17" fmla="*/ 17 h 100"/>
                  <a:gd name="T18" fmla="*/ 39 w 67"/>
                  <a:gd name="T19" fmla="*/ 34 h 100"/>
                  <a:gd name="T20" fmla="*/ 34 w 67"/>
                  <a:gd name="T21" fmla="*/ 40 h 100"/>
                  <a:gd name="T22" fmla="*/ 32 w 67"/>
                  <a:gd name="T23" fmla="*/ 43 h 100"/>
                  <a:gd name="T24" fmla="*/ 31 w 67"/>
                  <a:gd name="T25" fmla="*/ 43 h 100"/>
                  <a:gd name="T26" fmla="*/ 33 w 67"/>
                  <a:gd name="T27" fmla="*/ 33 h 100"/>
                  <a:gd name="T28" fmla="*/ 31 w 67"/>
                  <a:gd name="T29" fmla="*/ 22 h 100"/>
                  <a:gd name="T30" fmla="*/ 17 w 67"/>
                  <a:gd name="T31" fmla="*/ 4 h 100"/>
                  <a:gd name="T32" fmla="*/ 28 w 67"/>
                  <a:gd name="T33" fmla="*/ 24 h 100"/>
                  <a:gd name="T34" fmla="*/ 26 w 67"/>
                  <a:gd name="T35" fmla="*/ 28 h 100"/>
                  <a:gd name="T36" fmla="*/ 11 w 67"/>
                  <a:gd name="T37" fmla="*/ 4 h 100"/>
                  <a:gd name="T38" fmla="*/ 4 w 67"/>
                  <a:gd name="T39" fmla="*/ 2 h 100"/>
                  <a:gd name="T40" fmla="*/ 8 w 67"/>
                  <a:gd name="T41" fmla="*/ 5 h 100"/>
                  <a:gd name="T42" fmla="*/ 23 w 67"/>
                  <a:gd name="T43" fmla="*/ 31 h 100"/>
                  <a:gd name="T44" fmla="*/ 20 w 67"/>
                  <a:gd name="T45" fmla="*/ 31 h 100"/>
                  <a:gd name="T46" fmla="*/ 15 w 67"/>
                  <a:gd name="T47" fmla="*/ 23 h 100"/>
                  <a:gd name="T48" fmla="*/ 5 w 67"/>
                  <a:gd name="T49" fmla="*/ 9 h 100"/>
                  <a:gd name="T50" fmla="*/ 0 w 67"/>
                  <a:gd name="T51" fmla="*/ 8 h 100"/>
                  <a:gd name="T52" fmla="*/ 3 w 67"/>
                  <a:gd name="T53" fmla="*/ 16 h 100"/>
                  <a:gd name="T54" fmla="*/ 12 w 67"/>
                  <a:gd name="T55" fmla="*/ 22 h 100"/>
                  <a:gd name="T56" fmla="*/ 16 w 67"/>
                  <a:gd name="T57" fmla="*/ 37 h 100"/>
                  <a:gd name="T58" fmla="*/ 13 w 67"/>
                  <a:gd name="T59" fmla="*/ 39 h 100"/>
                  <a:gd name="T60" fmla="*/ 8 w 67"/>
                  <a:gd name="T61" fmla="*/ 22 h 100"/>
                  <a:gd name="T62" fmla="*/ 5 w 67"/>
                  <a:gd name="T63" fmla="*/ 19 h 100"/>
                  <a:gd name="T64" fmla="*/ 4 w 67"/>
                  <a:gd name="T65" fmla="*/ 20 h 100"/>
                  <a:gd name="T66" fmla="*/ 23 w 67"/>
                  <a:gd name="T67" fmla="*/ 61 h 100"/>
                  <a:gd name="T68" fmla="*/ 27 w 67"/>
                  <a:gd name="T69" fmla="*/ 67 h 100"/>
                  <a:gd name="T70" fmla="*/ 35 w 67"/>
                  <a:gd name="T71" fmla="*/ 73 h 100"/>
                  <a:gd name="T72" fmla="*/ 37 w 67"/>
                  <a:gd name="T73" fmla="*/ 74 h 100"/>
                  <a:gd name="T74" fmla="*/ 26 w 67"/>
                  <a:gd name="T75" fmla="*/ 74 h 100"/>
                  <a:gd name="T76" fmla="*/ 22 w 67"/>
                  <a:gd name="T77" fmla="*/ 68 h 100"/>
                  <a:gd name="T78" fmla="*/ 46 w 67"/>
                  <a:gd name="T79" fmla="*/ 9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7" h="100">
                    <a:moveTo>
                      <a:pt x="46" y="91"/>
                    </a:moveTo>
                    <a:cubicBezTo>
                      <a:pt x="67" y="82"/>
                      <a:pt x="65" y="61"/>
                      <a:pt x="53" y="55"/>
                    </a:cubicBezTo>
                    <a:cubicBezTo>
                      <a:pt x="50" y="58"/>
                      <a:pt x="51" y="65"/>
                      <a:pt x="51" y="67"/>
                    </a:cubicBezTo>
                    <a:cubicBezTo>
                      <a:pt x="51" y="70"/>
                      <a:pt x="46" y="72"/>
                      <a:pt x="45" y="70"/>
                    </a:cubicBezTo>
                    <a:cubicBezTo>
                      <a:pt x="43" y="68"/>
                      <a:pt x="48" y="66"/>
                      <a:pt x="46" y="61"/>
                    </a:cubicBezTo>
                    <a:cubicBezTo>
                      <a:pt x="44" y="56"/>
                      <a:pt x="49" y="54"/>
                      <a:pt x="49" y="46"/>
                    </a:cubicBezTo>
                    <a:cubicBezTo>
                      <a:pt x="49" y="42"/>
                      <a:pt x="46" y="35"/>
                      <a:pt x="46" y="34"/>
                    </a:cubicBezTo>
                    <a:cubicBezTo>
                      <a:pt x="43" y="29"/>
                      <a:pt x="43" y="21"/>
                      <a:pt x="46" y="17"/>
                    </a:cubicBezTo>
                    <a:cubicBezTo>
                      <a:pt x="44" y="15"/>
                      <a:pt x="41" y="13"/>
                      <a:pt x="39" y="17"/>
                    </a:cubicBezTo>
                    <a:cubicBezTo>
                      <a:pt x="35" y="22"/>
                      <a:pt x="37" y="29"/>
                      <a:pt x="39" y="34"/>
                    </a:cubicBezTo>
                    <a:cubicBezTo>
                      <a:pt x="39" y="35"/>
                      <a:pt x="35" y="34"/>
                      <a:pt x="34" y="40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0" y="38"/>
                      <a:pt x="32" y="36"/>
                      <a:pt x="33" y="33"/>
                    </a:cubicBezTo>
                    <a:cubicBezTo>
                      <a:pt x="32" y="32"/>
                      <a:pt x="31" y="28"/>
                      <a:pt x="31" y="22"/>
                    </a:cubicBezTo>
                    <a:cubicBezTo>
                      <a:pt x="28" y="13"/>
                      <a:pt x="21" y="4"/>
                      <a:pt x="17" y="4"/>
                    </a:cubicBezTo>
                    <a:cubicBezTo>
                      <a:pt x="20" y="10"/>
                      <a:pt x="27" y="22"/>
                      <a:pt x="28" y="24"/>
                    </a:cubicBezTo>
                    <a:cubicBezTo>
                      <a:pt x="29" y="28"/>
                      <a:pt x="26" y="28"/>
                      <a:pt x="26" y="28"/>
                    </a:cubicBezTo>
                    <a:cubicBezTo>
                      <a:pt x="21" y="18"/>
                      <a:pt x="16" y="8"/>
                      <a:pt x="11" y="4"/>
                    </a:cubicBezTo>
                    <a:cubicBezTo>
                      <a:pt x="8" y="1"/>
                      <a:pt x="5" y="0"/>
                      <a:pt x="4" y="2"/>
                    </a:cubicBezTo>
                    <a:cubicBezTo>
                      <a:pt x="5" y="2"/>
                      <a:pt x="7" y="4"/>
                      <a:pt x="8" y="5"/>
                    </a:cubicBezTo>
                    <a:cubicBezTo>
                      <a:pt x="13" y="11"/>
                      <a:pt x="23" y="31"/>
                      <a:pt x="23" y="31"/>
                    </a:cubicBezTo>
                    <a:cubicBezTo>
                      <a:pt x="23" y="31"/>
                      <a:pt x="22" y="31"/>
                      <a:pt x="20" y="31"/>
                    </a:cubicBezTo>
                    <a:cubicBezTo>
                      <a:pt x="19" y="31"/>
                      <a:pt x="17" y="28"/>
                      <a:pt x="15" y="23"/>
                    </a:cubicBezTo>
                    <a:cubicBezTo>
                      <a:pt x="12" y="19"/>
                      <a:pt x="8" y="11"/>
                      <a:pt x="5" y="9"/>
                    </a:cubicBezTo>
                    <a:cubicBezTo>
                      <a:pt x="3" y="6"/>
                      <a:pt x="2" y="7"/>
                      <a:pt x="0" y="8"/>
                    </a:cubicBezTo>
                    <a:cubicBezTo>
                      <a:pt x="2" y="10"/>
                      <a:pt x="3" y="13"/>
                      <a:pt x="3" y="16"/>
                    </a:cubicBezTo>
                    <a:cubicBezTo>
                      <a:pt x="7" y="14"/>
                      <a:pt x="11" y="18"/>
                      <a:pt x="12" y="22"/>
                    </a:cubicBezTo>
                    <a:cubicBezTo>
                      <a:pt x="12" y="25"/>
                      <a:pt x="14" y="34"/>
                      <a:pt x="16" y="37"/>
                    </a:cubicBezTo>
                    <a:cubicBezTo>
                      <a:pt x="15" y="37"/>
                      <a:pt x="13" y="39"/>
                      <a:pt x="13" y="39"/>
                    </a:cubicBezTo>
                    <a:cubicBezTo>
                      <a:pt x="11" y="37"/>
                      <a:pt x="9" y="26"/>
                      <a:pt x="8" y="22"/>
                    </a:cubicBezTo>
                    <a:cubicBezTo>
                      <a:pt x="8" y="21"/>
                      <a:pt x="8" y="19"/>
                      <a:pt x="5" y="19"/>
                    </a:cubicBezTo>
                    <a:cubicBezTo>
                      <a:pt x="4" y="19"/>
                      <a:pt x="4" y="19"/>
                      <a:pt x="4" y="20"/>
                    </a:cubicBezTo>
                    <a:cubicBezTo>
                      <a:pt x="2" y="41"/>
                      <a:pt x="4" y="46"/>
                      <a:pt x="23" y="61"/>
                    </a:cubicBezTo>
                    <a:cubicBezTo>
                      <a:pt x="24" y="61"/>
                      <a:pt x="26" y="64"/>
                      <a:pt x="27" y="67"/>
                    </a:cubicBezTo>
                    <a:cubicBezTo>
                      <a:pt x="29" y="70"/>
                      <a:pt x="31" y="73"/>
                      <a:pt x="35" y="73"/>
                    </a:cubicBezTo>
                    <a:cubicBezTo>
                      <a:pt x="37" y="74"/>
                      <a:pt x="37" y="74"/>
                      <a:pt x="37" y="74"/>
                    </a:cubicBezTo>
                    <a:cubicBezTo>
                      <a:pt x="33" y="78"/>
                      <a:pt x="27" y="76"/>
                      <a:pt x="26" y="74"/>
                    </a:cubicBezTo>
                    <a:cubicBezTo>
                      <a:pt x="25" y="73"/>
                      <a:pt x="22" y="68"/>
                      <a:pt x="22" y="68"/>
                    </a:cubicBezTo>
                    <a:cubicBezTo>
                      <a:pt x="8" y="82"/>
                      <a:pt x="26" y="100"/>
                      <a:pt x="46" y="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158"/>
              <p:cNvSpPr>
                <a:spLocks/>
              </p:cNvSpPr>
              <p:nvPr/>
            </p:nvSpPr>
            <p:spPr bwMode="auto">
              <a:xfrm>
                <a:off x="3425103" y="3970364"/>
                <a:ext cx="191666" cy="240677"/>
              </a:xfrm>
              <a:custGeom>
                <a:avLst/>
                <a:gdLst>
                  <a:gd name="T0" fmla="*/ 29 w 51"/>
                  <a:gd name="T1" fmla="*/ 0 h 65"/>
                  <a:gd name="T2" fmla="*/ 6 w 51"/>
                  <a:gd name="T3" fmla="*/ 36 h 65"/>
                  <a:gd name="T4" fmla="*/ 6 w 51"/>
                  <a:gd name="T5" fmla="*/ 52 h 65"/>
                  <a:gd name="T6" fmla="*/ 36 w 51"/>
                  <a:gd name="T7" fmla="*/ 62 h 65"/>
                  <a:gd name="T8" fmla="*/ 36 w 51"/>
                  <a:gd name="T9" fmla="*/ 61 h 65"/>
                  <a:gd name="T10" fmla="*/ 9 w 51"/>
                  <a:gd name="T11" fmla="*/ 50 h 65"/>
                  <a:gd name="T12" fmla="*/ 10 w 51"/>
                  <a:gd name="T13" fmla="*/ 49 h 65"/>
                  <a:gd name="T14" fmla="*/ 48 w 51"/>
                  <a:gd name="T15" fmla="*/ 53 h 65"/>
                  <a:gd name="T16" fmla="*/ 51 w 51"/>
                  <a:gd name="T17" fmla="*/ 48 h 65"/>
                  <a:gd name="T18" fmla="*/ 47 w 51"/>
                  <a:gd name="T19" fmla="*/ 27 h 65"/>
                  <a:gd name="T20" fmla="*/ 51 w 51"/>
                  <a:gd name="T21" fmla="*/ 6 h 65"/>
                  <a:gd name="T22" fmla="*/ 29 w 51"/>
                  <a:gd name="T23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1" h="65">
                    <a:moveTo>
                      <a:pt x="29" y="0"/>
                    </a:moveTo>
                    <a:cubicBezTo>
                      <a:pt x="22" y="16"/>
                      <a:pt x="14" y="24"/>
                      <a:pt x="6" y="36"/>
                    </a:cubicBezTo>
                    <a:cubicBezTo>
                      <a:pt x="0" y="43"/>
                      <a:pt x="2" y="47"/>
                      <a:pt x="6" y="52"/>
                    </a:cubicBezTo>
                    <a:cubicBezTo>
                      <a:pt x="14" y="60"/>
                      <a:pt x="26" y="65"/>
                      <a:pt x="36" y="62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24" y="62"/>
                      <a:pt x="14" y="57"/>
                      <a:pt x="9" y="50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3" y="60"/>
                      <a:pt x="41" y="57"/>
                      <a:pt x="48" y="53"/>
                    </a:cubicBezTo>
                    <a:cubicBezTo>
                      <a:pt x="50" y="52"/>
                      <a:pt x="51" y="50"/>
                      <a:pt x="51" y="48"/>
                    </a:cubicBezTo>
                    <a:cubicBezTo>
                      <a:pt x="50" y="42"/>
                      <a:pt x="47" y="32"/>
                      <a:pt x="47" y="27"/>
                    </a:cubicBezTo>
                    <a:cubicBezTo>
                      <a:pt x="46" y="23"/>
                      <a:pt x="47" y="15"/>
                      <a:pt x="51" y="6"/>
                    </a:cubicBezTo>
                    <a:cubicBezTo>
                      <a:pt x="45" y="7"/>
                      <a:pt x="33" y="5"/>
                      <a:pt x="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159"/>
              <p:cNvSpPr>
                <a:spLocks/>
              </p:cNvSpPr>
              <p:nvPr/>
            </p:nvSpPr>
            <p:spPr bwMode="auto">
              <a:xfrm>
                <a:off x="4186855" y="2870132"/>
                <a:ext cx="83549" cy="122795"/>
              </a:xfrm>
              <a:custGeom>
                <a:avLst/>
                <a:gdLst>
                  <a:gd name="T0" fmla="*/ 1 w 22"/>
                  <a:gd name="T1" fmla="*/ 7 h 32"/>
                  <a:gd name="T2" fmla="*/ 12 w 22"/>
                  <a:gd name="T3" fmla="*/ 32 h 32"/>
                  <a:gd name="T4" fmla="*/ 0 w 22"/>
                  <a:gd name="T5" fmla="*/ 0 h 32"/>
                  <a:gd name="T6" fmla="*/ 1 w 22"/>
                  <a:gd name="T7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32">
                    <a:moveTo>
                      <a:pt x="1" y="7"/>
                    </a:moveTo>
                    <a:cubicBezTo>
                      <a:pt x="11" y="14"/>
                      <a:pt x="12" y="27"/>
                      <a:pt x="12" y="32"/>
                    </a:cubicBezTo>
                    <a:cubicBezTo>
                      <a:pt x="22" y="14"/>
                      <a:pt x="8" y="2"/>
                      <a:pt x="0" y="0"/>
                    </a:cubicBezTo>
                    <a:cubicBezTo>
                      <a:pt x="2" y="3"/>
                      <a:pt x="2" y="6"/>
                      <a:pt x="1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160"/>
              <p:cNvSpPr>
                <a:spLocks/>
              </p:cNvSpPr>
              <p:nvPr/>
            </p:nvSpPr>
            <p:spPr bwMode="auto">
              <a:xfrm>
                <a:off x="4221259" y="2997838"/>
                <a:ext cx="93375" cy="127705"/>
              </a:xfrm>
              <a:custGeom>
                <a:avLst/>
                <a:gdLst>
                  <a:gd name="T0" fmla="*/ 6 w 25"/>
                  <a:gd name="T1" fmla="*/ 34 h 34"/>
                  <a:gd name="T2" fmla="*/ 10 w 25"/>
                  <a:gd name="T3" fmla="*/ 0 h 34"/>
                  <a:gd name="T4" fmla="*/ 0 w 25"/>
                  <a:gd name="T5" fmla="*/ 16 h 34"/>
                  <a:gd name="T6" fmla="*/ 6 w 25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34">
                    <a:moveTo>
                      <a:pt x="6" y="34"/>
                    </a:moveTo>
                    <a:cubicBezTo>
                      <a:pt x="25" y="24"/>
                      <a:pt x="13" y="1"/>
                      <a:pt x="10" y="0"/>
                    </a:cubicBezTo>
                    <a:cubicBezTo>
                      <a:pt x="9" y="2"/>
                      <a:pt x="7" y="8"/>
                      <a:pt x="0" y="16"/>
                    </a:cubicBezTo>
                    <a:cubicBezTo>
                      <a:pt x="4" y="20"/>
                      <a:pt x="6" y="27"/>
                      <a:pt x="6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161"/>
              <p:cNvSpPr>
                <a:spLocks/>
              </p:cNvSpPr>
              <p:nvPr/>
            </p:nvSpPr>
            <p:spPr bwMode="auto">
              <a:xfrm>
                <a:off x="3700317" y="2550870"/>
                <a:ext cx="476709" cy="427321"/>
              </a:xfrm>
              <a:custGeom>
                <a:avLst/>
                <a:gdLst>
                  <a:gd name="T0" fmla="*/ 14 w 126"/>
                  <a:gd name="T1" fmla="*/ 105 h 113"/>
                  <a:gd name="T2" fmla="*/ 56 w 126"/>
                  <a:gd name="T3" fmla="*/ 113 h 113"/>
                  <a:gd name="T4" fmla="*/ 124 w 126"/>
                  <a:gd name="T5" fmla="*/ 90 h 113"/>
                  <a:gd name="T6" fmla="*/ 89 w 126"/>
                  <a:gd name="T7" fmla="*/ 73 h 113"/>
                  <a:gd name="T8" fmla="*/ 81 w 126"/>
                  <a:gd name="T9" fmla="*/ 78 h 113"/>
                  <a:gd name="T10" fmla="*/ 80 w 126"/>
                  <a:gd name="T11" fmla="*/ 76 h 113"/>
                  <a:gd name="T12" fmla="*/ 83 w 126"/>
                  <a:gd name="T13" fmla="*/ 66 h 113"/>
                  <a:gd name="T14" fmla="*/ 93 w 126"/>
                  <a:gd name="T15" fmla="*/ 51 h 113"/>
                  <a:gd name="T16" fmla="*/ 84 w 126"/>
                  <a:gd name="T17" fmla="*/ 33 h 113"/>
                  <a:gd name="T18" fmla="*/ 84 w 126"/>
                  <a:gd name="T19" fmla="*/ 31 h 113"/>
                  <a:gd name="T20" fmla="*/ 63 w 126"/>
                  <a:gd name="T21" fmla="*/ 6 h 113"/>
                  <a:gd name="T22" fmla="*/ 63 w 126"/>
                  <a:gd name="T23" fmla="*/ 5 h 113"/>
                  <a:gd name="T24" fmla="*/ 63 w 126"/>
                  <a:gd name="T25" fmla="*/ 4 h 113"/>
                  <a:gd name="T26" fmla="*/ 48 w 126"/>
                  <a:gd name="T27" fmla="*/ 3 h 113"/>
                  <a:gd name="T28" fmla="*/ 51 w 126"/>
                  <a:gd name="T29" fmla="*/ 6 h 113"/>
                  <a:gd name="T30" fmla="*/ 51 w 126"/>
                  <a:gd name="T31" fmla="*/ 7 h 113"/>
                  <a:gd name="T32" fmla="*/ 27 w 126"/>
                  <a:gd name="T33" fmla="*/ 34 h 113"/>
                  <a:gd name="T34" fmla="*/ 34 w 126"/>
                  <a:gd name="T35" fmla="*/ 33 h 113"/>
                  <a:gd name="T36" fmla="*/ 34 w 126"/>
                  <a:gd name="T37" fmla="*/ 36 h 113"/>
                  <a:gd name="T38" fmla="*/ 33 w 126"/>
                  <a:gd name="T39" fmla="*/ 69 h 113"/>
                  <a:gd name="T40" fmla="*/ 33 w 126"/>
                  <a:gd name="T41" fmla="*/ 71 h 113"/>
                  <a:gd name="T42" fmla="*/ 33 w 126"/>
                  <a:gd name="T43" fmla="*/ 78 h 113"/>
                  <a:gd name="T44" fmla="*/ 34 w 126"/>
                  <a:gd name="T45" fmla="*/ 80 h 113"/>
                  <a:gd name="T46" fmla="*/ 30 w 126"/>
                  <a:gd name="T47" fmla="*/ 80 h 113"/>
                  <a:gd name="T48" fmla="*/ 0 w 126"/>
                  <a:gd name="T49" fmla="*/ 81 h 113"/>
                  <a:gd name="T50" fmla="*/ 14 w 126"/>
                  <a:gd name="T51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6" h="113">
                    <a:moveTo>
                      <a:pt x="14" y="105"/>
                    </a:moveTo>
                    <a:cubicBezTo>
                      <a:pt x="27" y="111"/>
                      <a:pt x="42" y="113"/>
                      <a:pt x="56" y="113"/>
                    </a:cubicBezTo>
                    <a:cubicBezTo>
                      <a:pt x="95" y="113"/>
                      <a:pt x="122" y="102"/>
                      <a:pt x="124" y="90"/>
                    </a:cubicBezTo>
                    <a:cubicBezTo>
                      <a:pt x="126" y="81"/>
                      <a:pt x="108" y="75"/>
                      <a:pt x="89" y="73"/>
                    </a:cubicBezTo>
                    <a:cubicBezTo>
                      <a:pt x="86" y="76"/>
                      <a:pt x="82" y="78"/>
                      <a:pt x="81" y="78"/>
                    </a:cubicBezTo>
                    <a:cubicBezTo>
                      <a:pt x="80" y="78"/>
                      <a:pt x="78" y="77"/>
                      <a:pt x="80" y="76"/>
                    </a:cubicBezTo>
                    <a:cubicBezTo>
                      <a:pt x="83" y="75"/>
                      <a:pt x="86" y="72"/>
                      <a:pt x="83" y="66"/>
                    </a:cubicBezTo>
                    <a:cubicBezTo>
                      <a:pt x="85" y="66"/>
                      <a:pt x="92" y="63"/>
                      <a:pt x="93" y="51"/>
                    </a:cubicBezTo>
                    <a:cubicBezTo>
                      <a:pt x="93" y="42"/>
                      <a:pt x="88" y="36"/>
                      <a:pt x="84" y="33"/>
                    </a:cubicBezTo>
                    <a:cubicBezTo>
                      <a:pt x="84" y="33"/>
                      <a:pt x="82" y="31"/>
                      <a:pt x="84" y="31"/>
                    </a:cubicBezTo>
                    <a:cubicBezTo>
                      <a:pt x="85" y="19"/>
                      <a:pt x="77" y="9"/>
                      <a:pt x="63" y="6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63" y="5"/>
                      <a:pt x="63" y="4"/>
                      <a:pt x="63" y="4"/>
                    </a:cubicBezTo>
                    <a:cubicBezTo>
                      <a:pt x="63" y="1"/>
                      <a:pt x="52" y="0"/>
                      <a:pt x="48" y="3"/>
                    </a:cubicBezTo>
                    <a:cubicBezTo>
                      <a:pt x="47" y="4"/>
                      <a:pt x="50" y="6"/>
                      <a:pt x="51" y="6"/>
                    </a:cubicBezTo>
                    <a:cubicBezTo>
                      <a:pt x="52" y="6"/>
                      <a:pt x="53" y="7"/>
                      <a:pt x="51" y="7"/>
                    </a:cubicBezTo>
                    <a:cubicBezTo>
                      <a:pt x="42" y="6"/>
                      <a:pt x="27" y="14"/>
                      <a:pt x="27" y="34"/>
                    </a:cubicBezTo>
                    <a:cubicBezTo>
                      <a:pt x="28" y="34"/>
                      <a:pt x="33" y="33"/>
                      <a:pt x="34" y="33"/>
                    </a:cubicBezTo>
                    <a:cubicBezTo>
                      <a:pt x="36" y="34"/>
                      <a:pt x="35" y="36"/>
                      <a:pt x="34" y="36"/>
                    </a:cubicBezTo>
                    <a:cubicBezTo>
                      <a:pt x="20" y="36"/>
                      <a:pt x="15" y="61"/>
                      <a:pt x="33" y="69"/>
                    </a:cubicBezTo>
                    <a:cubicBezTo>
                      <a:pt x="33" y="69"/>
                      <a:pt x="35" y="70"/>
                      <a:pt x="33" y="71"/>
                    </a:cubicBezTo>
                    <a:cubicBezTo>
                      <a:pt x="31" y="72"/>
                      <a:pt x="30" y="75"/>
                      <a:pt x="33" y="78"/>
                    </a:cubicBezTo>
                    <a:cubicBezTo>
                      <a:pt x="34" y="78"/>
                      <a:pt x="35" y="79"/>
                      <a:pt x="34" y="80"/>
                    </a:cubicBezTo>
                    <a:cubicBezTo>
                      <a:pt x="34" y="81"/>
                      <a:pt x="32" y="81"/>
                      <a:pt x="30" y="80"/>
                    </a:cubicBezTo>
                    <a:cubicBezTo>
                      <a:pt x="21" y="75"/>
                      <a:pt x="9" y="78"/>
                      <a:pt x="0" y="81"/>
                    </a:cubicBezTo>
                    <a:cubicBezTo>
                      <a:pt x="7" y="86"/>
                      <a:pt x="12" y="95"/>
                      <a:pt x="14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162"/>
              <p:cNvSpPr>
                <a:spLocks/>
              </p:cNvSpPr>
              <p:nvPr/>
            </p:nvSpPr>
            <p:spPr bwMode="auto">
              <a:xfrm>
                <a:off x="3351383" y="2688399"/>
                <a:ext cx="39316" cy="19647"/>
              </a:xfrm>
              <a:custGeom>
                <a:avLst/>
                <a:gdLst>
                  <a:gd name="T0" fmla="*/ 11 w 11"/>
                  <a:gd name="T1" fmla="*/ 6 h 6"/>
                  <a:gd name="T2" fmla="*/ 5 w 11"/>
                  <a:gd name="T3" fmla="*/ 3 h 6"/>
                  <a:gd name="T4" fmla="*/ 0 w 11"/>
                  <a:gd name="T5" fmla="*/ 1 h 6"/>
                  <a:gd name="T6" fmla="*/ 5 w 11"/>
                  <a:gd name="T7" fmla="*/ 0 h 6"/>
                  <a:gd name="T8" fmla="*/ 9 w 11"/>
                  <a:gd name="T9" fmla="*/ 1 h 6"/>
                  <a:gd name="T10" fmla="*/ 11 w 11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6">
                    <a:moveTo>
                      <a:pt x="11" y="6"/>
                    </a:moveTo>
                    <a:cubicBezTo>
                      <a:pt x="10" y="6"/>
                      <a:pt x="8" y="4"/>
                      <a:pt x="5" y="3"/>
                    </a:cubicBezTo>
                    <a:cubicBezTo>
                      <a:pt x="3" y="2"/>
                      <a:pt x="0" y="2"/>
                      <a:pt x="0" y="1"/>
                    </a:cubicBezTo>
                    <a:cubicBezTo>
                      <a:pt x="0" y="1"/>
                      <a:pt x="2" y="0"/>
                      <a:pt x="5" y="0"/>
                    </a:cubicBezTo>
                    <a:cubicBezTo>
                      <a:pt x="6" y="0"/>
                      <a:pt x="8" y="1"/>
                      <a:pt x="9" y="1"/>
                    </a:cubicBezTo>
                    <a:cubicBezTo>
                      <a:pt x="10" y="3"/>
                      <a:pt x="11" y="5"/>
                      <a:pt x="11" y="6"/>
                    </a:cubicBezTo>
                    <a:close/>
                  </a:path>
                </a:pathLst>
              </a:custGeom>
              <a:solidFill>
                <a:srgbClr val="050405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163"/>
              <p:cNvSpPr>
                <a:spLocks/>
              </p:cNvSpPr>
              <p:nvPr/>
            </p:nvSpPr>
            <p:spPr bwMode="auto">
              <a:xfrm>
                <a:off x="3518477" y="4039128"/>
                <a:ext cx="58975" cy="29470"/>
              </a:xfrm>
              <a:custGeom>
                <a:avLst/>
                <a:gdLst>
                  <a:gd name="T0" fmla="*/ 15 w 16"/>
                  <a:gd name="T1" fmla="*/ 8 h 8"/>
                  <a:gd name="T2" fmla="*/ 0 w 16"/>
                  <a:gd name="T3" fmla="*/ 6 h 8"/>
                  <a:gd name="T4" fmla="*/ 0 w 16"/>
                  <a:gd name="T5" fmla="*/ 0 h 8"/>
                  <a:gd name="T6" fmla="*/ 16 w 16"/>
                  <a:gd name="T7" fmla="*/ 3 h 8"/>
                  <a:gd name="T8" fmla="*/ 15 w 16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8">
                    <a:moveTo>
                      <a:pt x="15" y="8"/>
                    </a:moveTo>
                    <a:cubicBezTo>
                      <a:pt x="10" y="6"/>
                      <a:pt x="4" y="6"/>
                      <a:pt x="0" y="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1"/>
                      <a:pt x="11" y="2"/>
                      <a:pt x="16" y="3"/>
                    </a:cubicBezTo>
                    <a:cubicBezTo>
                      <a:pt x="15" y="8"/>
                      <a:pt x="15" y="8"/>
                      <a:pt x="15" y="8"/>
                    </a:cubicBezTo>
                    <a:close/>
                  </a:path>
                </a:pathLst>
              </a:custGeom>
              <a:solidFill>
                <a:srgbClr val="050405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164"/>
              <p:cNvSpPr>
                <a:spLocks/>
              </p:cNvSpPr>
              <p:nvPr/>
            </p:nvSpPr>
            <p:spPr bwMode="auto">
              <a:xfrm>
                <a:off x="3528306" y="4004748"/>
                <a:ext cx="63891" cy="29470"/>
              </a:xfrm>
              <a:custGeom>
                <a:avLst/>
                <a:gdLst>
                  <a:gd name="T0" fmla="*/ 16 w 17"/>
                  <a:gd name="T1" fmla="*/ 7 h 7"/>
                  <a:gd name="T2" fmla="*/ 0 w 17"/>
                  <a:gd name="T3" fmla="*/ 4 h 7"/>
                  <a:gd name="T4" fmla="*/ 0 w 17"/>
                  <a:gd name="T5" fmla="*/ 0 h 7"/>
                  <a:gd name="T6" fmla="*/ 17 w 17"/>
                  <a:gd name="T7" fmla="*/ 2 h 7"/>
                  <a:gd name="T8" fmla="*/ 16 w 17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7">
                    <a:moveTo>
                      <a:pt x="16" y="7"/>
                    </a:moveTo>
                    <a:cubicBezTo>
                      <a:pt x="9" y="5"/>
                      <a:pt x="8" y="5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11" y="0"/>
                      <a:pt x="17" y="2"/>
                    </a:cubicBezTo>
                    <a:cubicBezTo>
                      <a:pt x="16" y="7"/>
                      <a:pt x="16" y="7"/>
                      <a:pt x="16" y="7"/>
                    </a:cubicBezTo>
                    <a:close/>
                  </a:path>
                </a:pathLst>
              </a:custGeom>
              <a:solidFill>
                <a:srgbClr val="050405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165"/>
              <p:cNvSpPr>
                <a:spLocks noEditPoints="1"/>
              </p:cNvSpPr>
              <p:nvPr/>
            </p:nvSpPr>
            <p:spPr bwMode="auto">
              <a:xfrm>
                <a:off x="3862495" y="2742427"/>
                <a:ext cx="132694" cy="58941"/>
              </a:xfrm>
              <a:custGeom>
                <a:avLst/>
                <a:gdLst>
                  <a:gd name="T0" fmla="*/ 32 w 35"/>
                  <a:gd name="T1" fmla="*/ 1 h 15"/>
                  <a:gd name="T2" fmla="*/ 30 w 35"/>
                  <a:gd name="T3" fmla="*/ 2 h 15"/>
                  <a:gd name="T4" fmla="*/ 5 w 35"/>
                  <a:gd name="T5" fmla="*/ 3 h 15"/>
                  <a:gd name="T6" fmla="*/ 4 w 35"/>
                  <a:gd name="T7" fmla="*/ 0 h 15"/>
                  <a:gd name="T8" fmla="*/ 3 w 35"/>
                  <a:gd name="T9" fmla="*/ 2 h 15"/>
                  <a:gd name="T10" fmla="*/ 1 w 35"/>
                  <a:gd name="T11" fmla="*/ 7 h 15"/>
                  <a:gd name="T12" fmla="*/ 4 w 35"/>
                  <a:gd name="T13" fmla="*/ 6 h 15"/>
                  <a:gd name="T14" fmla="*/ 11 w 35"/>
                  <a:gd name="T15" fmla="*/ 7 h 15"/>
                  <a:gd name="T16" fmla="*/ 22 w 35"/>
                  <a:gd name="T17" fmla="*/ 12 h 15"/>
                  <a:gd name="T18" fmla="*/ 31 w 35"/>
                  <a:gd name="T19" fmla="*/ 5 h 15"/>
                  <a:gd name="T20" fmla="*/ 34 w 35"/>
                  <a:gd name="T21" fmla="*/ 5 h 15"/>
                  <a:gd name="T22" fmla="*/ 32 w 35"/>
                  <a:gd name="T23" fmla="*/ 1 h 15"/>
                  <a:gd name="T24" fmla="*/ 22 w 35"/>
                  <a:gd name="T25" fmla="*/ 10 h 15"/>
                  <a:gd name="T26" fmla="*/ 11 w 35"/>
                  <a:gd name="T27" fmla="*/ 5 h 15"/>
                  <a:gd name="T28" fmla="*/ 28 w 35"/>
                  <a:gd name="T29" fmla="*/ 4 h 15"/>
                  <a:gd name="T30" fmla="*/ 22 w 35"/>
                  <a:gd name="T31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" h="15">
                    <a:moveTo>
                      <a:pt x="32" y="1"/>
                    </a:moveTo>
                    <a:cubicBezTo>
                      <a:pt x="32" y="1"/>
                      <a:pt x="31" y="1"/>
                      <a:pt x="30" y="2"/>
                    </a:cubicBezTo>
                    <a:cubicBezTo>
                      <a:pt x="17" y="0"/>
                      <a:pt x="13" y="3"/>
                      <a:pt x="5" y="3"/>
                    </a:cubicBezTo>
                    <a:cubicBezTo>
                      <a:pt x="5" y="2"/>
                      <a:pt x="5" y="0"/>
                      <a:pt x="4" y="0"/>
                    </a:cubicBezTo>
                    <a:cubicBezTo>
                      <a:pt x="4" y="1"/>
                      <a:pt x="3" y="2"/>
                      <a:pt x="3" y="2"/>
                    </a:cubicBezTo>
                    <a:cubicBezTo>
                      <a:pt x="1" y="5"/>
                      <a:pt x="0" y="6"/>
                      <a:pt x="1" y="7"/>
                    </a:cubicBezTo>
                    <a:cubicBezTo>
                      <a:pt x="2" y="8"/>
                      <a:pt x="3" y="6"/>
                      <a:pt x="4" y="6"/>
                    </a:cubicBezTo>
                    <a:cubicBezTo>
                      <a:pt x="5" y="6"/>
                      <a:pt x="8" y="6"/>
                      <a:pt x="11" y="7"/>
                    </a:cubicBezTo>
                    <a:cubicBezTo>
                      <a:pt x="13" y="9"/>
                      <a:pt x="17" y="15"/>
                      <a:pt x="22" y="12"/>
                    </a:cubicBezTo>
                    <a:cubicBezTo>
                      <a:pt x="26" y="11"/>
                      <a:pt x="29" y="5"/>
                      <a:pt x="31" y="5"/>
                    </a:cubicBezTo>
                    <a:cubicBezTo>
                      <a:pt x="32" y="5"/>
                      <a:pt x="34" y="6"/>
                      <a:pt x="34" y="5"/>
                    </a:cubicBezTo>
                    <a:cubicBezTo>
                      <a:pt x="35" y="5"/>
                      <a:pt x="33" y="0"/>
                      <a:pt x="32" y="1"/>
                    </a:cubicBezTo>
                    <a:close/>
                    <a:moveTo>
                      <a:pt x="22" y="10"/>
                    </a:moveTo>
                    <a:cubicBezTo>
                      <a:pt x="17" y="12"/>
                      <a:pt x="15" y="6"/>
                      <a:pt x="11" y="5"/>
                    </a:cubicBezTo>
                    <a:cubicBezTo>
                      <a:pt x="15" y="4"/>
                      <a:pt x="22" y="3"/>
                      <a:pt x="28" y="4"/>
                    </a:cubicBezTo>
                    <a:cubicBezTo>
                      <a:pt x="26" y="5"/>
                      <a:pt x="23" y="9"/>
                      <a:pt x="22" y="10"/>
                    </a:cubicBezTo>
                    <a:close/>
                  </a:path>
                </a:pathLst>
              </a:custGeom>
              <a:solidFill>
                <a:srgbClr val="050405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166"/>
              <p:cNvSpPr>
                <a:spLocks/>
              </p:cNvSpPr>
              <p:nvPr/>
            </p:nvSpPr>
            <p:spPr bwMode="auto">
              <a:xfrm>
                <a:off x="3941128" y="2619635"/>
                <a:ext cx="68804" cy="103145"/>
              </a:xfrm>
              <a:custGeom>
                <a:avLst/>
                <a:gdLst>
                  <a:gd name="T0" fmla="*/ 7 w 18"/>
                  <a:gd name="T1" fmla="*/ 0 h 27"/>
                  <a:gd name="T2" fmla="*/ 0 w 18"/>
                  <a:gd name="T3" fmla="*/ 14 h 27"/>
                  <a:gd name="T4" fmla="*/ 5 w 18"/>
                  <a:gd name="T5" fmla="*/ 25 h 27"/>
                  <a:gd name="T6" fmla="*/ 9 w 18"/>
                  <a:gd name="T7" fmla="*/ 27 h 27"/>
                  <a:gd name="T8" fmla="*/ 17 w 18"/>
                  <a:gd name="T9" fmla="*/ 12 h 27"/>
                  <a:gd name="T10" fmla="*/ 12 w 18"/>
                  <a:gd name="T11" fmla="*/ 2 h 27"/>
                  <a:gd name="T12" fmla="*/ 7 w 18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7">
                    <a:moveTo>
                      <a:pt x="7" y="0"/>
                    </a:moveTo>
                    <a:cubicBezTo>
                      <a:pt x="3" y="0"/>
                      <a:pt x="0" y="6"/>
                      <a:pt x="0" y="14"/>
                    </a:cubicBezTo>
                    <a:cubicBezTo>
                      <a:pt x="0" y="18"/>
                      <a:pt x="2" y="23"/>
                      <a:pt x="5" y="25"/>
                    </a:cubicBezTo>
                    <a:cubicBezTo>
                      <a:pt x="6" y="26"/>
                      <a:pt x="8" y="27"/>
                      <a:pt x="9" y="27"/>
                    </a:cubicBezTo>
                    <a:cubicBezTo>
                      <a:pt x="14" y="26"/>
                      <a:pt x="18" y="20"/>
                      <a:pt x="17" y="12"/>
                    </a:cubicBezTo>
                    <a:cubicBezTo>
                      <a:pt x="17" y="8"/>
                      <a:pt x="15" y="3"/>
                      <a:pt x="12" y="2"/>
                    </a:cubicBezTo>
                    <a:cubicBezTo>
                      <a:pt x="11" y="0"/>
                      <a:pt x="9" y="0"/>
                      <a:pt x="7" y="0"/>
                    </a:cubicBezTo>
                    <a:close/>
                  </a:path>
                </a:pathLst>
              </a:custGeom>
              <a:solidFill>
                <a:srgbClr val="050405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167"/>
              <p:cNvSpPr>
                <a:spLocks/>
              </p:cNvSpPr>
              <p:nvPr/>
            </p:nvSpPr>
            <p:spPr bwMode="auto">
              <a:xfrm>
                <a:off x="3946044" y="2629458"/>
                <a:ext cx="49145" cy="68764"/>
              </a:xfrm>
              <a:custGeom>
                <a:avLst/>
                <a:gdLst>
                  <a:gd name="T0" fmla="*/ 11 w 13"/>
                  <a:gd name="T1" fmla="*/ 18 h 18"/>
                  <a:gd name="T2" fmla="*/ 11 w 13"/>
                  <a:gd name="T3" fmla="*/ 18 h 18"/>
                  <a:gd name="T4" fmla="*/ 11 w 13"/>
                  <a:gd name="T5" fmla="*/ 18 h 18"/>
                  <a:gd name="T6" fmla="*/ 13 w 13"/>
                  <a:gd name="T7" fmla="*/ 9 h 18"/>
                  <a:gd name="T8" fmla="*/ 9 w 13"/>
                  <a:gd name="T9" fmla="*/ 0 h 18"/>
                  <a:gd name="T10" fmla="*/ 6 w 13"/>
                  <a:gd name="T11" fmla="*/ 0 h 18"/>
                  <a:gd name="T12" fmla="*/ 1 w 13"/>
                  <a:gd name="T13" fmla="*/ 11 h 18"/>
                  <a:gd name="T14" fmla="*/ 1 w 13"/>
                  <a:gd name="T15" fmla="*/ 12 h 18"/>
                  <a:gd name="T16" fmla="*/ 1 w 13"/>
                  <a:gd name="T17" fmla="*/ 12 h 18"/>
                  <a:gd name="T18" fmla="*/ 1 w 13"/>
                  <a:gd name="T19" fmla="*/ 12 h 18"/>
                  <a:gd name="T20" fmla="*/ 6 w 13"/>
                  <a:gd name="T21" fmla="*/ 5 h 18"/>
                  <a:gd name="T22" fmla="*/ 11 w 13"/>
                  <a:gd name="T23" fmla="*/ 13 h 18"/>
                  <a:gd name="T24" fmla="*/ 11 w 13"/>
                  <a:gd name="T2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8">
                    <a:moveTo>
                      <a:pt x="11" y="18"/>
                    </a:move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6"/>
                      <a:pt x="13" y="13"/>
                      <a:pt x="13" y="9"/>
                    </a:cubicBezTo>
                    <a:cubicBezTo>
                      <a:pt x="12" y="6"/>
                      <a:pt x="11" y="3"/>
                      <a:pt x="9" y="0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2" y="0"/>
                      <a:pt x="0" y="5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9"/>
                      <a:pt x="3" y="6"/>
                      <a:pt x="6" y="5"/>
                    </a:cubicBezTo>
                    <a:cubicBezTo>
                      <a:pt x="9" y="5"/>
                      <a:pt x="11" y="9"/>
                      <a:pt x="11" y="13"/>
                    </a:cubicBezTo>
                    <a:cubicBezTo>
                      <a:pt x="11" y="15"/>
                      <a:pt x="11" y="16"/>
                      <a:pt x="11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168"/>
              <p:cNvSpPr>
                <a:spLocks/>
              </p:cNvSpPr>
              <p:nvPr/>
            </p:nvSpPr>
            <p:spPr bwMode="auto">
              <a:xfrm>
                <a:off x="3857582" y="2619635"/>
                <a:ext cx="68804" cy="103145"/>
              </a:xfrm>
              <a:custGeom>
                <a:avLst/>
                <a:gdLst>
                  <a:gd name="T0" fmla="*/ 8 w 18"/>
                  <a:gd name="T1" fmla="*/ 0 h 27"/>
                  <a:gd name="T2" fmla="*/ 0 w 18"/>
                  <a:gd name="T3" fmla="*/ 15 h 27"/>
                  <a:gd name="T4" fmla="*/ 4 w 18"/>
                  <a:gd name="T5" fmla="*/ 26 h 27"/>
                  <a:gd name="T6" fmla="*/ 10 w 18"/>
                  <a:gd name="T7" fmla="*/ 27 h 27"/>
                  <a:gd name="T8" fmla="*/ 18 w 18"/>
                  <a:gd name="T9" fmla="*/ 13 h 27"/>
                  <a:gd name="T10" fmla="*/ 13 w 18"/>
                  <a:gd name="T11" fmla="*/ 3 h 27"/>
                  <a:gd name="T12" fmla="*/ 8 w 18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7">
                    <a:moveTo>
                      <a:pt x="8" y="0"/>
                    </a:moveTo>
                    <a:cubicBezTo>
                      <a:pt x="4" y="1"/>
                      <a:pt x="0" y="7"/>
                      <a:pt x="0" y="15"/>
                    </a:cubicBezTo>
                    <a:cubicBezTo>
                      <a:pt x="0" y="19"/>
                      <a:pt x="1" y="23"/>
                      <a:pt x="4" y="26"/>
                    </a:cubicBezTo>
                    <a:cubicBezTo>
                      <a:pt x="6" y="27"/>
                      <a:pt x="7" y="27"/>
                      <a:pt x="10" y="27"/>
                    </a:cubicBezTo>
                    <a:cubicBezTo>
                      <a:pt x="14" y="27"/>
                      <a:pt x="18" y="21"/>
                      <a:pt x="18" y="13"/>
                    </a:cubicBezTo>
                    <a:cubicBezTo>
                      <a:pt x="18" y="9"/>
                      <a:pt x="16" y="5"/>
                      <a:pt x="13" y="3"/>
                    </a:cubicBezTo>
                    <a:cubicBezTo>
                      <a:pt x="12" y="1"/>
                      <a:pt x="10" y="0"/>
                      <a:pt x="8" y="0"/>
                    </a:cubicBezTo>
                    <a:close/>
                  </a:path>
                </a:pathLst>
              </a:custGeom>
              <a:solidFill>
                <a:srgbClr val="050405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169"/>
              <p:cNvSpPr>
                <a:spLocks/>
              </p:cNvSpPr>
              <p:nvPr/>
            </p:nvSpPr>
            <p:spPr bwMode="auto">
              <a:xfrm>
                <a:off x="3862495" y="2629458"/>
                <a:ext cx="54062" cy="68764"/>
              </a:xfrm>
              <a:custGeom>
                <a:avLst/>
                <a:gdLst>
                  <a:gd name="T0" fmla="*/ 12 w 14"/>
                  <a:gd name="T1" fmla="*/ 17 h 18"/>
                  <a:gd name="T2" fmla="*/ 12 w 14"/>
                  <a:gd name="T3" fmla="*/ 17 h 18"/>
                  <a:gd name="T4" fmla="*/ 12 w 14"/>
                  <a:gd name="T5" fmla="*/ 17 h 18"/>
                  <a:gd name="T6" fmla="*/ 14 w 14"/>
                  <a:gd name="T7" fmla="*/ 10 h 18"/>
                  <a:gd name="T8" fmla="*/ 10 w 14"/>
                  <a:gd name="T9" fmla="*/ 1 h 18"/>
                  <a:gd name="T10" fmla="*/ 6 w 14"/>
                  <a:gd name="T11" fmla="*/ 0 h 18"/>
                  <a:gd name="T12" fmla="*/ 0 w 14"/>
                  <a:gd name="T13" fmla="*/ 12 h 18"/>
                  <a:gd name="T14" fmla="*/ 2 w 14"/>
                  <a:gd name="T15" fmla="*/ 18 h 18"/>
                  <a:gd name="T16" fmla="*/ 2 w 14"/>
                  <a:gd name="T17" fmla="*/ 18 h 18"/>
                  <a:gd name="T18" fmla="*/ 2 w 14"/>
                  <a:gd name="T19" fmla="*/ 18 h 18"/>
                  <a:gd name="T20" fmla="*/ 2 w 14"/>
                  <a:gd name="T21" fmla="*/ 15 h 18"/>
                  <a:gd name="T22" fmla="*/ 7 w 14"/>
                  <a:gd name="T23" fmla="*/ 6 h 18"/>
                  <a:gd name="T24" fmla="*/ 12 w 14"/>
                  <a:gd name="T25" fmla="*/ 15 h 18"/>
                  <a:gd name="T26" fmla="*/ 12 w 14"/>
                  <a:gd name="T27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8">
                    <a:moveTo>
                      <a:pt x="12" y="17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3" y="15"/>
                      <a:pt x="14" y="12"/>
                      <a:pt x="14" y="10"/>
                    </a:cubicBezTo>
                    <a:cubicBezTo>
                      <a:pt x="13" y="6"/>
                      <a:pt x="12" y="3"/>
                      <a:pt x="10" y="1"/>
                    </a:cubicBezTo>
                    <a:cubicBezTo>
                      <a:pt x="9" y="0"/>
                      <a:pt x="8" y="0"/>
                      <a:pt x="6" y="0"/>
                    </a:cubicBezTo>
                    <a:cubicBezTo>
                      <a:pt x="3" y="0"/>
                      <a:pt x="0" y="6"/>
                      <a:pt x="0" y="12"/>
                    </a:cubicBezTo>
                    <a:cubicBezTo>
                      <a:pt x="0" y="14"/>
                      <a:pt x="1" y="16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7"/>
                      <a:pt x="2" y="16"/>
                      <a:pt x="2" y="15"/>
                    </a:cubicBezTo>
                    <a:cubicBezTo>
                      <a:pt x="2" y="10"/>
                      <a:pt x="4" y="6"/>
                      <a:pt x="7" y="6"/>
                    </a:cubicBezTo>
                    <a:cubicBezTo>
                      <a:pt x="10" y="6"/>
                      <a:pt x="12" y="10"/>
                      <a:pt x="12" y="15"/>
                    </a:cubicBezTo>
                    <a:cubicBezTo>
                      <a:pt x="12" y="15"/>
                      <a:pt x="12" y="16"/>
                      <a:pt x="12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pic>
        <p:nvPicPr>
          <p:cNvPr id="53" name="图片 55"/>
          <p:cNvPicPr>
            <a:picLocks noChangeAspect="1"/>
          </p:cNvPicPr>
          <p:nvPr userDrawn="1"/>
        </p:nvPicPr>
        <p:blipFill>
          <a:blip r:embed="rId2"/>
          <a:srcRect r="58237"/>
          <a:stretch>
            <a:fillRect/>
          </a:stretch>
        </p:blipFill>
        <p:spPr bwMode="auto">
          <a:xfrm>
            <a:off x="9982200" y="5776913"/>
            <a:ext cx="2209800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4" name="组合 3"/>
          <p:cNvGrpSpPr>
            <a:grpSpLocks noChangeAspect="1"/>
          </p:cNvGrpSpPr>
          <p:nvPr userDrawn="1"/>
        </p:nvGrpSpPr>
        <p:grpSpPr bwMode="auto">
          <a:xfrm>
            <a:off x="719138" y="565150"/>
            <a:ext cx="1463675" cy="90488"/>
            <a:chOff x="3844108" y="3029005"/>
            <a:chExt cx="2141624" cy="131636"/>
          </a:xfrm>
        </p:grpSpPr>
        <p:sp>
          <p:nvSpPr>
            <p:cNvPr id="55" name="Freeform 91"/>
            <p:cNvSpPr>
              <a:spLocks noEditPoints="1"/>
            </p:cNvSpPr>
            <p:nvPr/>
          </p:nvSpPr>
          <p:spPr bwMode="auto">
            <a:xfrm>
              <a:off x="3925405" y="3059028"/>
              <a:ext cx="62716" cy="71590"/>
            </a:xfrm>
            <a:custGeom>
              <a:avLst/>
              <a:gdLst>
                <a:gd name="T0" fmla="*/ 12 w 36"/>
                <a:gd name="T1" fmla="*/ 22 h 41"/>
                <a:gd name="T2" fmla="*/ 24 w 36"/>
                <a:gd name="T3" fmla="*/ 4 h 41"/>
                <a:gd name="T4" fmla="*/ 27 w 36"/>
                <a:gd name="T5" fmla="*/ 8 h 41"/>
                <a:gd name="T6" fmla="*/ 12 w 36"/>
                <a:gd name="T7" fmla="*/ 22 h 41"/>
                <a:gd name="T8" fmla="*/ 27 w 36"/>
                <a:gd name="T9" fmla="*/ 27 h 41"/>
                <a:gd name="T10" fmla="*/ 15 w 36"/>
                <a:gd name="T11" fmla="*/ 36 h 41"/>
                <a:gd name="T12" fmla="*/ 11 w 36"/>
                <a:gd name="T13" fmla="*/ 27 h 41"/>
                <a:gd name="T14" fmla="*/ 11 w 36"/>
                <a:gd name="T15" fmla="*/ 25 h 41"/>
                <a:gd name="T16" fmla="*/ 31 w 36"/>
                <a:gd name="T17" fmla="*/ 17 h 41"/>
                <a:gd name="T18" fmla="*/ 35 w 36"/>
                <a:gd name="T19" fmla="*/ 9 h 41"/>
                <a:gd name="T20" fmla="*/ 27 w 36"/>
                <a:gd name="T21" fmla="*/ 0 h 41"/>
                <a:gd name="T22" fmla="*/ 10 w 36"/>
                <a:gd name="T23" fmla="*/ 9 h 41"/>
                <a:gd name="T24" fmla="*/ 2 w 36"/>
                <a:gd name="T25" fmla="*/ 28 h 41"/>
                <a:gd name="T26" fmla="*/ 11 w 36"/>
                <a:gd name="T27" fmla="*/ 41 h 41"/>
                <a:gd name="T28" fmla="*/ 29 w 36"/>
                <a:gd name="T29" fmla="*/ 29 h 41"/>
                <a:gd name="T30" fmla="*/ 27 w 36"/>
                <a:gd name="T3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" h="41">
                  <a:moveTo>
                    <a:pt x="12" y="22"/>
                  </a:moveTo>
                  <a:cubicBezTo>
                    <a:pt x="14" y="13"/>
                    <a:pt x="20" y="4"/>
                    <a:pt x="24" y="4"/>
                  </a:cubicBezTo>
                  <a:cubicBezTo>
                    <a:pt x="27" y="4"/>
                    <a:pt x="27" y="5"/>
                    <a:pt x="27" y="8"/>
                  </a:cubicBezTo>
                  <a:cubicBezTo>
                    <a:pt x="27" y="14"/>
                    <a:pt x="21" y="20"/>
                    <a:pt x="12" y="22"/>
                  </a:cubicBezTo>
                  <a:close/>
                  <a:moveTo>
                    <a:pt x="27" y="27"/>
                  </a:moveTo>
                  <a:cubicBezTo>
                    <a:pt x="24" y="32"/>
                    <a:pt x="20" y="36"/>
                    <a:pt x="15" y="36"/>
                  </a:cubicBezTo>
                  <a:cubicBezTo>
                    <a:pt x="11" y="36"/>
                    <a:pt x="10" y="32"/>
                    <a:pt x="11" y="27"/>
                  </a:cubicBezTo>
                  <a:cubicBezTo>
                    <a:pt x="11" y="26"/>
                    <a:pt x="11" y="26"/>
                    <a:pt x="11" y="25"/>
                  </a:cubicBezTo>
                  <a:cubicBezTo>
                    <a:pt x="22" y="23"/>
                    <a:pt x="27" y="20"/>
                    <a:pt x="31" y="17"/>
                  </a:cubicBezTo>
                  <a:cubicBezTo>
                    <a:pt x="33" y="14"/>
                    <a:pt x="34" y="11"/>
                    <a:pt x="35" y="9"/>
                  </a:cubicBezTo>
                  <a:cubicBezTo>
                    <a:pt x="36" y="4"/>
                    <a:pt x="32" y="0"/>
                    <a:pt x="27" y="0"/>
                  </a:cubicBezTo>
                  <a:cubicBezTo>
                    <a:pt x="20" y="0"/>
                    <a:pt x="15" y="4"/>
                    <a:pt x="10" y="9"/>
                  </a:cubicBezTo>
                  <a:cubicBezTo>
                    <a:pt x="6" y="14"/>
                    <a:pt x="3" y="21"/>
                    <a:pt x="2" y="28"/>
                  </a:cubicBezTo>
                  <a:cubicBezTo>
                    <a:pt x="0" y="38"/>
                    <a:pt x="6" y="41"/>
                    <a:pt x="11" y="41"/>
                  </a:cubicBezTo>
                  <a:cubicBezTo>
                    <a:pt x="16" y="41"/>
                    <a:pt x="23" y="38"/>
                    <a:pt x="29" y="29"/>
                  </a:cubicBezTo>
                  <a:cubicBezTo>
                    <a:pt x="27" y="27"/>
                    <a:pt x="27" y="27"/>
                    <a:pt x="27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6" name="Freeform 92"/>
            <p:cNvSpPr>
              <a:spLocks/>
            </p:cNvSpPr>
            <p:nvPr/>
          </p:nvSpPr>
          <p:spPr bwMode="auto">
            <a:xfrm>
              <a:off x="3983476" y="3059028"/>
              <a:ext cx="60393" cy="71590"/>
            </a:xfrm>
            <a:custGeom>
              <a:avLst/>
              <a:gdLst>
                <a:gd name="T0" fmla="*/ 28 w 36"/>
                <a:gd name="T1" fmla="*/ 29 h 41"/>
                <a:gd name="T2" fmla="*/ 10 w 36"/>
                <a:gd name="T3" fmla="*/ 41 h 41"/>
                <a:gd name="T4" fmla="*/ 2 w 36"/>
                <a:gd name="T5" fmla="*/ 28 h 41"/>
                <a:gd name="T6" fmla="*/ 26 w 36"/>
                <a:gd name="T7" fmla="*/ 0 h 41"/>
                <a:gd name="T8" fmla="*/ 35 w 36"/>
                <a:gd name="T9" fmla="*/ 8 h 41"/>
                <a:gd name="T10" fmla="*/ 29 w 36"/>
                <a:gd name="T11" fmla="*/ 13 h 41"/>
                <a:gd name="T12" fmla="*/ 27 w 36"/>
                <a:gd name="T13" fmla="*/ 9 h 41"/>
                <a:gd name="T14" fmla="*/ 24 w 36"/>
                <a:gd name="T15" fmla="*/ 4 h 41"/>
                <a:gd name="T16" fmla="*/ 11 w 36"/>
                <a:gd name="T17" fmla="*/ 27 h 41"/>
                <a:gd name="T18" fmla="*/ 15 w 36"/>
                <a:gd name="T19" fmla="*/ 36 h 41"/>
                <a:gd name="T20" fmla="*/ 27 w 36"/>
                <a:gd name="T21" fmla="*/ 26 h 41"/>
                <a:gd name="T22" fmla="*/ 28 w 36"/>
                <a:gd name="T23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1">
                  <a:moveTo>
                    <a:pt x="28" y="29"/>
                  </a:moveTo>
                  <a:cubicBezTo>
                    <a:pt x="22" y="39"/>
                    <a:pt x="15" y="41"/>
                    <a:pt x="10" y="41"/>
                  </a:cubicBezTo>
                  <a:cubicBezTo>
                    <a:pt x="5" y="41"/>
                    <a:pt x="0" y="38"/>
                    <a:pt x="2" y="28"/>
                  </a:cubicBezTo>
                  <a:cubicBezTo>
                    <a:pt x="3" y="15"/>
                    <a:pt x="12" y="0"/>
                    <a:pt x="26" y="0"/>
                  </a:cubicBezTo>
                  <a:cubicBezTo>
                    <a:pt x="32" y="0"/>
                    <a:pt x="36" y="3"/>
                    <a:pt x="35" y="8"/>
                  </a:cubicBezTo>
                  <a:cubicBezTo>
                    <a:pt x="34" y="11"/>
                    <a:pt x="31" y="13"/>
                    <a:pt x="29" y="13"/>
                  </a:cubicBezTo>
                  <a:cubicBezTo>
                    <a:pt x="27" y="13"/>
                    <a:pt x="27" y="11"/>
                    <a:pt x="27" y="9"/>
                  </a:cubicBezTo>
                  <a:cubicBezTo>
                    <a:pt x="27" y="5"/>
                    <a:pt x="26" y="4"/>
                    <a:pt x="24" y="4"/>
                  </a:cubicBezTo>
                  <a:cubicBezTo>
                    <a:pt x="19" y="4"/>
                    <a:pt x="12" y="17"/>
                    <a:pt x="11" y="27"/>
                  </a:cubicBezTo>
                  <a:cubicBezTo>
                    <a:pt x="10" y="32"/>
                    <a:pt x="11" y="36"/>
                    <a:pt x="15" y="36"/>
                  </a:cubicBezTo>
                  <a:cubicBezTo>
                    <a:pt x="19" y="36"/>
                    <a:pt x="24" y="31"/>
                    <a:pt x="27" y="26"/>
                  </a:cubicBezTo>
                  <a:cubicBezTo>
                    <a:pt x="28" y="29"/>
                    <a:pt x="28" y="29"/>
                    <a:pt x="28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7" name="Freeform 93"/>
            <p:cNvSpPr>
              <a:spLocks noEditPoints="1"/>
            </p:cNvSpPr>
            <p:nvPr/>
          </p:nvSpPr>
          <p:spPr bwMode="auto">
            <a:xfrm>
              <a:off x="4036900" y="3059028"/>
              <a:ext cx="72008" cy="71590"/>
            </a:xfrm>
            <a:custGeom>
              <a:avLst/>
              <a:gdLst>
                <a:gd name="T0" fmla="*/ 28 w 41"/>
                <a:gd name="T1" fmla="*/ 4 h 41"/>
                <a:gd name="T2" fmla="*/ 31 w 41"/>
                <a:gd name="T3" fmla="*/ 5 h 41"/>
                <a:gd name="T4" fmla="*/ 22 w 41"/>
                <a:gd name="T5" fmla="*/ 25 h 41"/>
                <a:gd name="T6" fmla="*/ 11 w 41"/>
                <a:gd name="T7" fmla="*/ 35 h 41"/>
                <a:gd name="T8" fmla="*/ 10 w 41"/>
                <a:gd name="T9" fmla="*/ 32 h 41"/>
                <a:gd name="T10" fmla="*/ 28 w 41"/>
                <a:gd name="T11" fmla="*/ 4 h 41"/>
                <a:gd name="T12" fmla="*/ 34 w 41"/>
                <a:gd name="T13" fmla="*/ 1 h 41"/>
                <a:gd name="T14" fmla="*/ 33 w 41"/>
                <a:gd name="T15" fmla="*/ 2 h 41"/>
                <a:gd name="T16" fmla="*/ 28 w 41"/>
                <a:gd name="T17" fmla="*/ 0 h 41"/>
                <a:gd name="T18" fmla="*/ 1 w 41"/>
                <a:gd name="T19" fmla="*/ 32 h 41"/>
                <a:gd name="T20" fmla="*/ 6 w 41"/>
                <a:gd name="T21" fmla="*/ 41 h 41"/>
                <a:gd name="T22" fmla="*/ 25 w 41"/>
                <a:gd name="T23" fmla="*/ 23 h 41"/>
                <a:gd name="T24" fmla="*/ 25 w 41"/>
                <a:gd name="T25" fmla="*/ 24 h 41"/>
                <a:gd name="T26" fmla="*/ 22 w 41"/>
                <a:gd name="T27" fmla="*/ 32 h 41"/>
                <a:gd name="T28" fmla="*/ 25 w 41"/>
                <a:gd name="T29" fmla="*/ 41 h 41"/>
                <a:gd name="T30" fmla="*/ 39 w 41"/>
                <a:gd name="T31" fmla="*/ 29 h 41"/>
                <a:gd name="T32" fmla="*/ 37 w 41"/>
                <a:gd name="T33" fmla="*/ 28 h 41"/>
                <a:gd name="T34" fmla="*/ 31 w 41"/>
                <a:gd name="T35" fmla="*/ 36 h 41"/>
                <a:gd name="T36" fmla="*/ 31 w 41"/>
                <a:gd name="T37" fmla="*/ 32 h 41"/>
                <a:gd name="T38" fmla="*/ 41 w 41"/>
                <a:gd name="T39" fmla="*/ 1 h 41"/>
                <a:gd name="T40" fmla="*/ 34 w 41"/>
                <a:gd name="T41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41">
                  <a:moveTo>
                    <a:pt x="28" y="4"/>
                  </a:moveTo>
                  <a:cubicBezTo>
                    <a:pt x="30" y="4"/>
                    <a:pt x="31" y="4"/>
                    <a:pt x="31" y="5"/>
                  </a:cubicBezTo>
                  <a:cubicBezTo>
                    <a:pt x="30" y="11"/>
                    <a:pt x="26" y="19"/>
                    <a:pt x="22" y="25"/>
                  </a:cubicBezTo>
                  <a:cubicBezTo>
                    <a:pt x="18" y="32"/>
                    <a:pt x="14" y="35"/>
                    <a:pt x="11" y="35"/>
                  </a:cubicBezTo>
                  <a:cubicBezTo>
                    <a:pt x="10" y="35"/>
                    <a:pt x="9" y="34"/>
                    <a:pt x="10" y="32"/>
                  </a:cubicBezTo>
                  <a:cubicBezTo>
                    <a:pt x="10" y="23"/>
                    <a:pt x="19" y="4"/>
                    <a:pt x="28" y="4"/>
                  </a:cubicBezTo>
                  <a:close/>
                  <a:moveTo>
                    <a:pt x="34" y="1"/>
                  </a:moveTo>
                  <a:cubicBezTo>
                    <a:pt x="33" y="2"/>
                    <a:pt x="33" y="2"/>
                    <a:pt x="33" y="2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12" y="0"/>
                    <a:pt x="1" y="21"/>
                    <a:pt x="1" y="32"/>
                  </a:cubicBezTo>
                  <a:cubicBezTo>
                    <a:pt x="0" y="37"/>
                    <a:pt x="1" y="41"/>
                    <a:pt x="6" y="41"/>
                  </a:cubicBezTo>
                  <a:cubicBezTo>
                    <a:pt x="13" y="41"/>
                    <a:pt x="20" y="32"/>
                    <a:pt x="25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0" y="38"/>
                    <a:pt x="21" y="41"/>
                    <a:pt x="25" y="41"/>
                  </a:cubicBezTo>
                  <a:cubicBezTo>
                    <a:pt x="31" y="41"/>
                    <a:pt x="36" y="35"/>
                    <a:pt x="39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6" y="31"/>
                    <a:pt x="32" y="36"/>
                    <a:pt x="31" y="36"/>
                  </a:cubicBezTo>
                  <a:cubicBezTo>
                    <a:pt x="29" y="36"/>
                    <a:pt x="29" y="34"/>
                    <a:pt x="31" y="32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34" y="1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8" name="Freeform 94"/>
            <p:cNvSpPr>
              <a:spLocks/>
            </p:cNvSpPr>
            <p:nvPr/>
          </p:nvSpPr>
          <p:spPr bwMode="auto">
            <a:xfrm>
              <a:off x="4111230" y="3059028"/>
              <a:ext cx="72008" cy="71590"/>
            </a:xfrm>
            <a:custGeom>
              <a:avLst/>
              <a:gdLst>
                <a:gd name="T0" fmla="*/ 26 w 42"/>
                <a:gd name="T1" fmla="*/ 23 h 41"/>
                <a:gd name="T2" fmla="*/ 6 w 42"/>
                <a:gd name="T3" fmla="*/ 41 h 41"/>
                <a:gd name="T4" fmla="*/ 3 w 42"/>
                <a:gd name="T5" fmla="*/ 29 h 41"/>
                <a:gd name="T6" fmla="*/ 10 w 42"/>
                <a:gd name="T7" fmla="*/ 9 h 41"/>
                <a:gd name="T8" fmla="*/ 10 w 42"/>
                <a:gd name="T9" fmla="*/ 5 h 41"/>
                <a:gd name="T10" fmla="*/ 6 w 42"/>
                <a:gd name="T11" fmla="*/ 5 h 41"/>
                <a:gd name="T12" fmla="*/ 6 w 42"/>
                <a:gd name="T13" fmla="*/ 2 h 41"/>
                <a:gd name="T14" fmla="*/ 21 w 42"/>
                <a:gd name="T15" fmla="*/ 0 h 41"/>
                <a:gd name="T16" fmla="*/ 22 w 42"/>
                <a:gd name="T17" fmla="*/ 1 h 41"/>
                <a:gd name="T18" fmla="*/ 12 w 42"/>
                <a:gd name="T19" fmla="*/ 30 h 41"/>
                <a:gd name="T20" fmla="*/ 12 w 42"/>
                <a:gd name="T21" fmla="*/ 35 h 41"/>
                <a:gd name="T22" fmla="*/ 27 w 42"/>
                <a:gd name="T23" fmla="*/ 18 h 41"/>
                <a:gd name="T24" fmla="*/ 34 w 42"/>
                <a:gd name="T25" fmla="*/ 1 h 41"/>
                <a:gd name="T26" fmla="*/ 42 w 42"/>
                <a:gd name="T27" fmla="*/ 0 h 41"/>
                <a:gd name="T28" fmla="*/ 31 w 42"/>
                <a:gd name="T29" fmla="*/ 32 h 41"/>
                <a:gd name="T30" fmla="*/ 31 w 42"/>
                <a:gd name="T31" fmla="*/ 35 h 41"/>
                <a:gd name="T32" fmla="*/ 39 w 42"/>
                <a:gd name="T33" fmla="*/ 28 h 41"/>
                <a:gd name="T34" fmla="*/ 40 w 42"/>
                <a:gd name="T35" fmla="*/ 29 h 41"/>
                <a:gd name="T36" fmla="*/ 26 w 42"/>
                <a:gd name="T37" fmla="*/ 41 h 41"/>
                <a:gd name="T38" fmla="*/ 23 w 42"/>
                <a:gd name="T39" fmla="*/ 32 h 41"/>
                <a:gd name="T40" fmla="*/ 27 w 42"/>
                <a:gd name="T41" fmla="*/ 23 h 41"/>
                <a:gd name="T42" fmla="*/ 26 w 42"/>
                <a:gd name="T43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41">
                  <a:moveTo>
                    <a:pt x="26" y="23"/>
                  </a:moveTo>
                  <a:cubicBezTo>
                    <a:pt x="21" y="33"/>
                    <a:pt x="13" y="41"/>
                    <a:pt x="6" y="41"/>
                  </a:cubicBezTo>
                  <a:cubicBezTo>
                    <a:pt x="0" y="41"/>
                    <a:pt x="1" y="36"/>
                    <a:pt x="3" y="2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2" y="5"/>
                    <a:pt x="1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0" y="34"/>
                    <a:pt x="10" y="35"/>
                    <a:pt x="12" y="35"/>
                  </a:cubicBezTo>
                  <a:cubicBezTo>
                    <a:pt x="16" y="35"/>
                    <a:pt x="24" y="25"/>
                    <a:pt x="27" y="18"/>
                  </a:cubicBezTo>
                  <a:cubicBezTo>
                    <a:pt x="29" y="14"/>
                    <a:pt x="30" y="9"/>
                    <a:pt x="34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4"/>
                    <a:pt x="30" y="35"/>
                    <a:pt x="31" y="35"/>
                  </a:cubicBezTo>
                  <a:cubicBezTo>
                    <a:pt x="33" y="35"/>
                    <a:pt x="36" y="31"/>
                    <a:pt x="39" y="28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36" y="35"/>
                    <a:pt x="32" y="41"/>
                    <a:pt x="26" y="41"/>
                  </a:cubicBezTo>
                  <a:cubicBezTo>
                    <a:pt x="22" y="41"/>
                    <a:pt x="21" y="38"/>
                    <a:pt x="23" y="32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6" y="23"/>
                    <a:pt x="26" y="23"/>
                    <a:pt x="26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9" name="Freeform 95"/>
            <p:cNvSpPr>
              <a:spLocks/>
            </p:cNvSpPr>
            <p:nvPr/>
          </p:nvSpPr>
          <p:spPr bwMode="auto">
            <a:xfrm>
              <a:off x="4180914" y="3059028"/>
              <a:ext cx="55747" cy="71590"/>
            </a:xfrm>
            <a:custGeom>
              <a:avLst/>
              <a:gdLst>
                <a:gd name="T0" fmla="*/ 1 w 32"/>
                <a:gd name="T1" fmla="*/ 33 h 41"/>
                <a:gd name="T2" fmla="*/ 5 w 32"/>
                <a:gd name="T3" fmla="*/ 29 h 41"/>
                <a:gd name="T4" fmla="*/ 7 w 32"/>
                <a:gd name="T5" fmla="*/ 31 h 41"/>
                <a:gd name="T6" fmla="*/ 13 w 32"/>
                <a:gd name="T7" fmla="*/ 38 h 41"/>
                <a:gd name="T8" fmla="*/ 18 w 32"/>
                <a:gd name="T9" fmla="*/ 33 h 41"/>
                <a:gd name="T10" fmla="*/ 13 w 32"/>
                <a:gd name="T11" fmla="*/ 24 h 41"/>
                <a:gd name="T12" fmla="*/ 9 w 32"/>
                <a:gd name="T13" fmla="*/ 13 h 41"/>
                <a:gd name="T14" fmla="*/ 22 w 32"/>
                <a:gd name="T15" fmla="*/ 0 h 41"/>
                <a:gd name="T16" fmla="*/ 31 w 32"/>
                <a:gd name="T17" fmla="*/ 7 h 41"/>
                <a:gd name="T18" fmla="*/ 27 w 32"/>
                <a:gd name="T19" fmla="*/ 11 h 41"/>
                <a:gd name="T20" fmla="*/ 25 w 32"/>
                <a:gd name="T21" fmla="*/ 9 h 41"/>
                <a:gd name="T22" fmla="*/ 20 w 32"/>
                <a:gd name="T23" fmla="*/ 4 h 41"/>
                <a:gd name="T24" fmla="*/ 16 w 32"/>
                <a:gd name="T25" fmla="*/ 8 h 41"/>
                <a:gd name="T26" fmla="*/ 20 w 32"/>
                <a:gd name="T27" fmla="*/ 17 h 41"/>
                <a:gd name="T28" fmla="*/ 25 w 32"/>
                <a:gd name="T29" fmla="*/ 29 h 41"/>
                <a:gd name="T30" fmla="*/ 11 w 32"/>
                <a:gd name="T31" fmla="*/ 41 h 41"/>
                <a:gd name="T32" fmla="*/ 1 w 32"/>
                <a:gd name="T33" fmla="*/ 3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41">
                  <a:moveTo>
                    <a:pt x="1" y="33"/>
                  </a:moveTo>
                  <a:cubicBezTo>
                    <a:pt x="1" y="31"/>
                    <a:pt x="3" y="29"/>
                    <a:pt x="5" y="29"/>
                  </a:cubicBezTo>
                  <a:cubicBezTo>
                    <a:pt x="7" y="29"/>
                    <a:pt x="7" y="29"/>
                    <a:pt x="7" y="31"/>
                  </a:cubicBezTo>
                  <a:cubicBezTo>
                    <a:pt x="9" y="36"/>
                    <a:pt x="10" y="38"/>
                    <a:pt x="13" y="38"/>
                  </a:cubicBezTo>
                  <a:cubicBezTo>
                    <a:pt x="16" y="38"/>
                    <a:pt x="17" y="36"/>
                    <a:pt x="18" y="33"/>
                  </a:cubicBezTo>
                  <a:cubicBezTo>
                    <a:pt x="18" y="29"/>
                    <a:pt x="16" y="26"/>
                    <a:pt x="13" y="24"/>
                  </a:cubicBezTo>
                  <a:cubicBezTo>
                    <a:pt x="10" y="21"/>
                    <a:pt x="8" y="17"/>
                    <a:pt x="9" y="13"/>
                  </a:cubicBezTo>
                  <a:cubicBezTo>
                    <a:pt x="10" y="6"/>
                    <a:pt x="15" y="0"/>
                    <a:pt x="22" y="0"/>
                  </a:cubicBezTo>
                  <a:cubicBezTo>
                    <a:pt x="30" y="0"/>
                    <a:pt x="32" y="5"/>
                    <a:pt x="31" y="7"/>
                  </a:cubicBezTo>
                  <a:cubicBezTo>
                    <a:pt x="31" y="10"/>
                    <a:pt x="28" y="11"/>
                    <a:pt x="27" y="11"/>
                  </a:cubicBezTo>
                  <a:cubicBezTo>
                    <a:pt x="25" y="11"/>
                    <a:pt x="25" y="11"/>
                    <a:pt x="25" y="9"/>
                  </a:cubicBezTo>
                  <a:cubicBezTo>
                    <a:pt x="24" y="5"/>
                    <a:pt x="22" y="4"/>
                    <a:pt x="20" y="4"/>
                  </a:cubicBezTo>
                  <a:cubicBezTo>
                    <a:pt x="19" y="4"/>
                    <a:pt x="16" y="5"/>
                    <a:pt x="16" y="8"/>
                  </a:cubicBezTo>
                  <a:cubicBezTo>
                    <a:pt x="16" y="11"/>
                    <a:pt x="17" y="14"/>
                    <a:pt x="20" y="17"/>
                  </a:cubicBezTo>
                  <a:cubicBezTo>
                    <a:pt x="24" y="20"/>
                    <a:pt x="26" y="24"/>
                    <a:pt x="25" y="29"/>
                  </a:cubicBezTo>
                  <a:cubicBezTo>
                    <a:pt x="25" y="35"/>
                    <a:pt x="19" y="41"/>
                    <a:pt x="11" y="41"/>
                  </a:cubicBezTo>
                  <a:cubicBezTo>
                    <a:pt x="3" y="41"/>
                    <a:pt x="0" y="37"/>
                    <a:pt x="1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0" name="Freeform 96"/>
            <p:cNvSpPr>
              <a:spLocks noEditPoints="1"/>
            </p:cNvSpPr>
            <p:nvPr/>
          </p:nvSpPr>
          <p:spPr bwMode="auto">
            <a:xfrm>
              <a:off x="4234339" y="3059028"/>
              <a:ext cx="58069" cy="71590"/>
            </a:xfrm>
            <a:custGeom>
              <a:avLst/>
              <a:gdLst>
                <a:gd name="T0" fmla="*/ 11 w 34"/>
                <a:gd name="T1" fmla="*/ 22 h 41"/>
                <a:gd name="T2" fmla="*/ 24 w 34"/>
                <a:gd name="T3" fmla="*/ 4 h 41"/>
                <a:gd name="T4" fmla="*/ 26 w 34"/>
                <a:gd name="T5" fmla="*/ 8 h 41"/>
                <a:gd name="T6" fmla="*/ 11 w 34"/>
                <a:gd name="T7" fmla="*/ 22 h 41"/>
                <a:gd name="T8" fmla="*/ 27 w 34"/>
                <a:gd name="T9" fmla="*/ 27 h 41"/>
                <a:gd name="T10" fmla="*/ 14 w 34"/>
                <a:gd name="T11" fmla="*/ 36 h 41"/>
                <a:gd name="T12" fmla="*/ 10 w 34"/>
                <a:gd name="T13" fmla="*/ 27 h 41"/>
                <a:gd name="T14" fmla="*/ 10 w 34"/>
                <a:gd name="T15" fmla="*/ 25 h 41"/>
                <a:gd name="T16" fmla="*/ 30 w 34"/>
                <a:gd name="T17" fmla="*/ 17 h 41"/>
                <a:gd name="T18" fmla="*/ 34 w 34"/>
                <a:gd name="T19" fmla="*/ 9 h 41"/>
                <a:gd name="T20" fmla="*/ 25 w 34"/>
                <a:gd name="T21" fmla="*/ 0 h 41"/>
                <a:gd name="T22" fmla="*/ 9 w 34"/>
                <a:gd name="T23" fmla="*/ 9 h 41"/>
                <a:gd name="T24" fmla="*/ 1 w 34"/>
                <a:gd name="T25" fmla="*/ 28 h 41"/>
                <a:gd name="T26" fmla="*/ 10 w 34"/>
                <a:gd name="T27" fmla="*/ 41 h 41"/>
                <a:gd name="T28" fmla="*/ 28 w 34"/>
                <a:gd name="T29" fmla="*/ 29 h 41"/>
                <a:gd name="T30" fmla="*/ 27 w 34"/>
                <a:gd name="T3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41">
                  <a:moveTo>
                    <a:pt x="11" y="22"/>
                  </a:moveTo>
                  <a:cubicBezTo>
                    <a:pt x="13" y="13"/>
                    <a:pt x="19" y="4"/>
                    <a:pt x="24" y="4"/>
                  </a:cubicBezTo>
                  <a:cubicBezTo>
                    <a:pt x="26" y="4"/>
                    <a:pt x="27" y="5"/>
                    <a:pt x="26" y="8"/>
                  </a:cubicBezTo>
                  <a:cubicBezTo>
                    <a:pt x="25" y="14"/>
                    <a:pt x="21" y="20"/>
                    <a:pt x="11" y="22"/>
                  </a:cubicBezTo>
                  <a:close/>
                  <a:moveTo>
                    <a:pt x="27" y="27"/>
                  </a:moveTo>
                  <a:cubicBezTo>
                    <a:pt x="23" y="32"/>
                    <a:pt x="18" y="36"/>
                    <a:pt x="14" y="36"/>
                  </a:cubicBezTo>
                  <a:cubicBezTo>
                    <a:pt x="10" y="36"/>
                    <a:pt x="9" y="32"/>
                    <a:pt x="10" y="27"/>
                  </a:cubicBezTo>
                  <a:cubicBezTo>
                    <a:pt x="10" y="26"/>
                    <a:pt x="10" y="26"/>
                    <a:pt x="10" y="25"/>
                  </a:cubicBezTo>
                  <a:cubicBezTo>
                    <a:pt x="21" y="23"/>
                    <a:pt x="27" y="20"/>
                    <a:pt x="30" y="17"/>
                  </a:cubicBezTo>
                  <a:cubicBezTo>
                    <a:pt x="33" y="14"/>
                    <a:pt x="33" y="11"/>
                    <a:pt x="34" y="9"/>
                  </a:cubicBezTo>
                  <a:cubicBezTo>
                    <a:pt x="34" y="4"/>
                    <a:pt x="31" y="0"/>
                    <a:pt x="25" y="0"/>
                  </a:cubicBezTo>
                  <a:cubicBezTo>
                    <a:pt x="19" y="0"/>
                    <a:pt x="13" y="4"/>
                    <a:pt x="9" y="9"/>
                  </a:cubicBezTo>
                  <a:cubicBezTo>
                    <a:pt x="4" y="14"/>
                    <a:pt x="2" y="21"/>
                    <a:pt x="1" y="28"/>
                  </a:cubicBezTo>
                  <a:cubicBezTo>
                    <a:pt x="0" y="38"/>
                    <a:pt x="5" y="41"/>
                    <a:pt x="10" y="41"/>
                  </a:cubicBezTo>
                  <a:cubicBezTo>
                    <a:pt x="15" y="41"/>
                    <a:pt x="22" y="38"/>
                    <a:pt x="28" y="29"/>
                  </a:cubicBezTo>
                  <a:cubicBezTo>
                    <a:pt x="27" y="27"/>
                    <a:pt x="27" y="27"/>
                    <a:pt x="27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97"/>
            <p:cNvSpPr>
              <a:spLocks/>
            </p:cNvSpPr>
            <p:nvPr/>
          </p:nvSpPr>
          <p:spPr bwMode="auto">
            <a:xfrm>
              <a:off x="4313314" y="3059028"/>
              <a:ext cx="53424" cy="71590"/>
            </a:xfrm>
            <a:custGeom>
              <a:avLst/>
              <a:gdLst>
                <a:gd name="T0" fmla="*/ 1 w 32"/>
                <a:gd name="T1" fmla="*/ 33 h 41"/>
                <a:gd name="T2" fmla="*/ 5 w 32"/>
                <a:gd name="T3" fmla="*/ 29 h 41"/>
                <a:gd name="T4" fmla="*/ 7 w 32"/>
                <a:gd name="T5" fmla="*/ 31 h 41"/>
                <a:gd name="T6" fmla="*/ 13 w 32"/>
                <a:gd name="T7" fmla="*/ 38 h 41"/>
                <a:gd name="T8" fmla="*/ 18 w 32"/>
                <a:gd name="T9" fmla="*/ 33 h 41"/>
                <a:gd name="T10" fmla="*/ 13 w 32"/>
                <a:gd name="T11" fmla="*/ 24 h 41"/>
                <a:gd name="T12" fmla="*/ 9 w 32"/>
                <a:gd name="T13" fmla="*/ 13 h 41"/>
                <a:gd name="T14" fmla="*/ 22 w 32"/>
                <a:gd name="T15" fmla="*/ 0 h 41"/>
                <a:gd name="T16" fmla="*/ 31 w 32"/>
                <a:gd name="T17" fmla="*/ 7 h 41"/>
                <a:gd name="T18" fmla="*/ 27 w 32"/>
                <a:gd name="T19" fmla="*/ 11 h 41"/>
                <a:gd name="T20" fmla="*/ 25 w 32"/>
                <a:gd name="T21" fmla="*/ 9 h 41"/>
                <a:gd name="T22" fmla="*/ 20 w 32"/>
                <a:gd name="T23" fmla="*/ 4 h 41"/>
                <a:gd name="T24" fmla="*/ 16 w 32"/>
                <a:gd name="T25" fmla="*/ 8 h 41"/>
                <a:gd name="T26" fmla="*/ 20 w 32"/>
                <a:gd name="T27" fmla="*/ 17 h 41"/>
                <a:gd name="T28" fmla="*/ 25 w 32"/>
                <a:gd name="T29" fmla="*/ 29 h 41"/>
                <a:gd name="T30" fmla="*/ 10 w 32"/>
                <a:gd name="T31" fmla="*/ 41 h 41"/>
                <a:gd name="T32" fmla="*/ 1 w 32"/>
                <a:gd name="T33" fmla="*/ 3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41">
                  <a:moveTo>
                    <a:pt x="1" y="33"/>
                  </a:moveTo>
                  <a:cubicBezTo>
                    <a:pt x="1" y="31"/>
                    <a:pt x="3" y="29"/>
                    <a:pt x="5" y="29"/>
                  </a:cubicBezTo>
                  <a:cubicBezTo>
                    <a:pt x="7" y="29"/>
                    <a:pt x="7" y="29"/>
                    <a:pt x="7" y="31"/>
                  </a:cubicBezTo>
                  <a:cubicBezTo>
                    <a:pt x="9" y="36"/>
                    <a:pt x="10" y="38"/>
                    <a:pt x="13" y="38"/>
                  </a:cubicBezTo>
                  <a:cubicBezTo>
                    <a:pt x="16" y="38"/>
                    <a:pt x="17" y="36"/>
                    <a:pt x="18" y="33"/>
                  </a:cubicBezTo>
                  <a:cubicBezTo>
                    <a:pt x="18" y="29"/>
                    <a:pt x="16" y="26"/>
                    <a:pt x="13" y="24"/>
                  </a:cubicBezTo>
                  <a:cubicBezTo>
                    <a:pt x="10" y="21"/>
                    <a:pt x="8" y="17"/>
                    <a:pt x="9" y="13"/>
                  </a:cubicBezTo>
                  <a:cubicBezTo>
                    <a:pt x="10" y="6"/>
                    <a:pt x="15" y="0"/>
                    <a:pt x="22" y="0"/>
                  </a:cubicBezTo>
                  <a:cubicBezTo>
                    <a:pt x="30" y="0"/>
                    <a:pt x="32" y="5"/>
                    <a:pt x="31" y="7"/>
                  </a:cubicBezTo>
                  <a:cubicBezTo>
                    <a:pt x="31" y="10"/>
                    <a:pt x="28" y="11"/>
                    <a:pt x="27" y="11"/>
                  </a:cubicBezTo>
                  <a:cubicBezTo>
                    <a:pt x="25" y="11"/>
                    <a:pt x="25" y="11"/>
                    <a:pt x="25" y="9"/>
                  </a:cubicBezTo>
                  <a:cubicBezTo>
                    <a:pt x="23" y="5"/>
                    <a:pt x="22" y="4"/>
                    <a:pt x="20" y="4"/>
                  </a:cubicBezTo>
                  <a:cubicBezTo>
                    <a:pt x="18" y="4"/>
                    <a:pt x="16" y="5"/>
                    <a:pt x="16" y="8"/>
                  </a:cubicBezTo>
                  <a:cubicBezTo>
                    <a:pt x="16" y="11"/>
                    <a:pt x="17" y="14"/>
                    <a:pt x="20" y="17"/>
                  </a:cubicBezTo>
                  <a:cubicBezTo>
                    <a:pt x="24" y="20"/>
                    <a:pt x="26" y="24"/>
                    <a:pt x="25" y="29"/>
                  </a:cubicBezTo>
                  <a:cubicBezTo>
                    <a:pt x="24" y="35"/>
                    <a:pt x="19" y="41"/>
                    <a:pt x="10" y="41"/>
                  </a:cubicBezTo>
                  <a:cubicBezTo>
                    <a:pt x="3" y="41"/>
                    <a:pt x="0" y="37"/>
                    <a:pt x="1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98"/>
            <p:cNvSpPr>
              <a:spLocks noEditPoints="1"/>
            </p:cNvSpPr>
            <p:nvPr/>
          </p:nvSpPr>
          <p:spPr bwMode="auto">
            <a:xfrm>
              <a:off x="4366738" y="3059028"/>
              <a:ext cx="65038" cy="71590"/>
            </a:xfrm>
            <a:custGeom>
              <a:avLst/>
              <a:gdLst>
                <a:gd name="T0" fmla="*/ 25 w 38"/>
                <a:gd name="T1" fmla="*/ 4 h 41"/>
                <a:gd name="T2" fmla="*/ 28 w 38"/>
                <a:gd name="T3" fmla="*/ 11 h 41"/>
                <a:gd name="T4" fmla="*/ 13 w 38"/>
                <a:gd name="T5" fmla="*/ 38 h 41"/>
                <a:gd name="T6" fmla="*/ 9 w 38"/>
                <a:gd name="T7" fmla="*/ 31 h 41"/>
                <a:gd name="T8" fmla="*/ 15 w 38"/>
                <a:gd name="T9" fmla="*/ 13 h 41"/>
                <a:gd name="T10" fmla="*/ 25 w 38"/>
                <a:gd name="T11" fmla="*/ 4 h 41"/>
                <a:gd name="T12" fmla="*/ 12 w 38"/>
                <a:gd name="T13" fmla="*/ 41 h 41"/>
                <a:gd name="T14" fmla="*/ 30 w 38"/>
                <a:gd name="T15" fmla="*/ 31 h 41"/>
                <a:gd name="T16" fmla="*/ 36 w 38"/>
                <a:gd name="T17" fmla="*/ 15 h 41"/>
                <a:gd name="T18" fmla="*/ 25 w 38"/>
                <a:gd name="T19" fmla="*/ 0 h 41"/>
                <a:gd name="T20" fmla="*/ 7 w 38"/>
                <a:gd name="T21" fmla="*/ 11 h 41"/>
                <a:gd name="T22" fmla="*/ 1 w 38"/>
                <a:gd name="T23" fmla="*/ 26 h 41"/>
                <a:gd name="T24" fmla="*/ 12 w 38"/>
                <a:gd name="T2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1">
                  <a:moveTo>
                    <a:pt x="25" y="4"/>
                  </a:moveTo>
                  <a:cubicBezTo>
                    <a:pt x="28" y="4"/>
                    <a:pt x="29" y="7"/>
                    <a:pt x="28" y="11"/>
                  </a:cubicBezTo>
                  <a:cubicBezTo>
                    <a:pt x="27" y="17"/>
                    <a:pt x="21" y="38"/>
                    <a:pt x="13" y="38"/>
                  </a:cubicBezTo>
                  <a:cubicBezTo>
                    <a:pt x="10" y="38"/>
                    <a:pt x="9" y="35"/>
                    <a:pt x="9" y="31"/>
                  </a:cubicBezTo>
                  <a:cubicBezTo>
                    <a:pt x="10" y="26"/>
                    <a:pt x="12" y="18"/>
                    <a:pt x="15" y="13"/>
                  </a:cubicBezTo>
                  <a:cubicBezTo>
                    <a:pt x="18" y="8"/>
                    <a:pt x="21" y="4"/>
                    <a:pt x="25" y="4"/>
                  </a:cubicBezTo>
                  <a:close/>
                  <a:moveTo>
                    <a:pt x="12" y="41"/>
                  </a:moveTo>
                  <a:cubicBezTo>
                    <a:pt x="21" y="41"/>
                    <a:pt x="26" y="37"/>
                    <a:pt x="30" y="31"/>
                  </a:cubicBezTo>
                  <a:cubicBezTo>
                    <a:pt x="34" y="26"/>
                    <a:pt x="36" y="19"/>
                    <a:pt x="36" y="15"/>
                  </a:cubicBezTo>
                  <a:cubicBezTo>
                    <a:pt x="38" y="3"/>
                    <a:pt x="31" y="0"/>
                    <a:pt x="25" y="0"/>
                  </a:cubicBezTo>
                  <a:cubicBezTo>
                    <a:pt x="16" y="0"/>
                    <a:pt x="11" y="5"/>
                    <a:pt x="7" y="11"/>
                  </a:cubicBezTo>
                  <a:cubicBezTo>
                    <a:pt x="3" y="17"/>
                    <a:pt x="2" y="23"/>
                    <a:pt x="1" y="26"/>
                  </a:cubicBezTo>
                  <a:cubicBezTo>
                    <a:pt x="0" y="35"/>
                    <a:pt x="3" y="41"/>
                    <a:pt x="12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99"/>
            <p:cNvSpPr>
              <a:spLocks/>
            </p:cNvSpPr>
            <p:nvPr/>
          </p:nvSpPr>
          <p:spPr bwMode="auto">
            <a:xfrm>
              <a:off x="4459650" y="3059028"/>
              <a:ext cx="104527" cy="71590"/>
            </a:xfrm>
            <a:custGeom>
              <a:avLst/>
              <a:gdLst>
                <a:gd name="T0" fmla="*/ 22 w 61"/>
                <a:gd name="T1" fmla="*/ 35 h 41"/>
                <a:gd name="T2" fmla="*/ 31 w 61"/>
                <a:gd name="T3" fmla="*/ 11 h 41"/>
                <a:gd name="T4" fmla="*/ 30 w 61"/>
                <a:gd name="T5" fmla="*/ 6 h 41"/>
                <a:gd name="T6" fmla="*/ 15 w 61"/>
                <a:gd name="T7" fmla="*/ 23 h 41"/>
                <a:gd name="T8" fmla="*/ 8 w 61"/>
                <a:gd name="T9" fmla="*/ 41 h 41"/>
                <a:gd name="T10" fmla="*/ 0 w 61"/>
                <a:gd name="T11" fmla="*/ 41 h 41"/>
                <a:gd name="T12" fmla="*/ 11 w 61"/>
                <a:gd name="T13" fmla="*/ 9 h 41"/>
                <a:gd name="T14" fmla="*/ 11 w 61"/>
                <a:gd name="T15" fmla="*/ 5 h 41"/>
                <a:gd name="T16" fmla="*/ 6 w 61"/>
                <a:gd name="T17" fmla="*/ 5 h 41"/>
                <a:gd name="T18" fmla="*/ 7 w 61"/>
                <a:gd name="T19" fmla="*/ 2 h 41"/>
                <a:gd name="T20" fmla="*/ 22 w 61"/>
                <a:gd name="T21" fmla="*/ 0 h 41"/>
                <a:gd name="T22" fmla="*/ 22 w 61"/>
                <a:gd name="T23" fmla="*/ 1 h 41"/>
                <a:gd name="T24" fmla="*/ 15 w 61"/>
                <a:gd name="T25" fmla="*/ 17 h 41"/>
                <a:gd name="T26" fmla="*/ 16 w 61"/>
                <a:gd name="T27" fmla="*/ 17 h 41"/>
                <a:gd name="T28" fmla="*/ 35 w 61"/>
                <a:gd name="T29" fmla="*/ 0 h 41"/>
                <a:gd name="T30" fmla="*/ 38 w 61"/>
                <a:gd name="T31" fmla="*/ 12 h 41"/>
                <a:gd name="T32" fmla="*/ 36 w 61"/>
                <a:gd name="T33" fmla="*/ 17 h 41"/>
                <a:gd name="T34" fmla="*/ 36 w 61"/>
                <a:gd name="T35" fmla="*/ 17 h 41"/>
                <a:gd name="T36" fmla="*/ 55 w 61"/>
                <a:gd name="T37" fmla="*/ 0 h 41"/>
                <a:gd name="T38" fmla="*/ 59 w 61"/>
                <a:gd name="T39" fmla="*/ 12 h 41"/>
                <a:gd name="T40" fmla="*/ 51 w 61"/>
                <a:gd name="T41" fmla="*/ 32 h 41"/>
                <a:gd name="T42" fmla="*/ 51 w 61"/>
                <a:gd name="T43" fmla="*/ 35 h 41"/>
                <a:gd name="T44" fmla="*/ 58 w 61"/>
                <a:gd name="T45" fmla="*/ 28 h 41"/>
                <a:gd name="T46" fmla="*/ 60 w 61"/>
                <a:gd name="T47" fmla="*/ 29 h 41"/>
                <a:gd name="T48" fmla="*/ 45 w 61"/>
                <a:gd name="T49" fmla="*/ 41 h 41"/>
                <a:gd name="T50" fmla="*/ 42 w 61"/>
                <a:gd name="T51" fmla="*/ 32 h 41"/>
                <a:gd name="T52" fmla="*/ 51 w 61"/>
                <a:gd name="T53" fmla="*/ 11 h 41"/>
                <a:gd name="T54" fmla="*/ 50 w 61"/>
                <a:gd name="T55" fmla="*/ 6 h 41"/>
                <a:gd name="T56" fmla="*/ 35 w 61"/>
                <a:gd name="T57" fmla="*/ 23 h 41"/>
                <a:gd name="T58" fmla="*/ 28 w 61"/>
                <a:gd name="T59" fmla="*/ 41 h 41"/>
                <a:gd name="T60" fmla="*/ 20 w 61"/>
                <a:gd name="T61" fmla="*/ 41 h 41"/>
                <a:gd name="T62" fmla="*/ 22 w 61"/>
                <a:gd name="T63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1" h="41">
                  <a:moveTo>
                    <a:pt x="22" y="35"/>
                  </a:moveTo>
                  <a:cubicBezTo>
                    <a:pt x="31" y="11"/>
                    <a:pt x="31" y="11"/>
                    <a:pt x="31" y="11"/>
                  </a:cubicBezTo>
                  <a:cubicBezTo>
                    <a:pt x="32" y="7"/>
                    <a:pt x="32" y="6"/>
                    <a:pt x="30" y="6"/>
                  </a:cubicBezTo>
                  <a:cubicBezTo>
                    <a:pt x="26" y="6"/>
                    <a:pt x="18" y="17"/>
                    <a:pt x="15" y="23"/>
                  </a:cubicBezTo>
                  <a:cubicBezTo>
                    <a:pt x="13" y="28"/>
                    <a:pt x="11" y="32"/>
                    <a:pt x="8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7"/>
                    <a:pt x="12" y="5"/>
                    <a:pt x="11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21" y="8"/>
                    <a:pt x="29" y="0"/>
                    <a:pt x="35" y="0"/>
                  </a:cubicBezTo>
                  <a:cubicBezTo>
                    <a:pt x="40" y="0"/>
                    <a:pt x="41" y="5"/>
                    <a:pt x="38" y="12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42" y="8"/>
                    <a:pt x="49" y="0"/>
                    <a:pt x="55" y="0"/>
                  </a:cubicBezTo>
                  <a:cubicBezTo>
                    <a:pt x="61" y="0"/>
                    <a:pt x="61" y="5"/>
                    <a:pt x="59" y="1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0" y="34"/>
                    <a:pt x="50" y="35"/>
                    <a:pt x="51" y="35"/>
                  </a:cubicBezTo>
                  <a:cubicBezTo>
                    <a:pt x="53" y="35"/>
                    <a:pt x="57" y="31"/>
                    <a:pt x="58" y="28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57" y="35"/>
                    <a:pt x="51" y="41"/>
                    <a:pt x="45" y="41"/>
                  </a:cubicBezTo>
                  <a:cubicBezTo>
                    <a:pt x="42" y="41"/>
                    <a:pt x="40" y="38"/>
                    <a:pt x="42" y="3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8"/>
                    <a:pt x="52" y="6"/>
                    <a:pt x="50" y="6"/>
                  </a:cubicBezTo>
                  <a:cubicBezTo>
                    <a:pt x="45" y="6"/>
                    <a:pt x="38" y="17"/>
                    <a:pt x="35" y="23"/>
                  </a:cubicBezTo>
                  <a:cubicBezTo>
                    <a:pt x="33" y="28"/>
                    <a:pt x="31" y="32"/>
                    <a:pt x="28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2" y="35"/>
                    <a:pt x="22" y="35"/>
                    <a:pt x="22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100"/>
            <p:cNvSpPr>
              <a:spLocks/>
            </p:cNvSpPr>
            <p:nvPr/>
          </p:nvSpPr>
          <p:spPr bwMode="auto">
            <a:xfrm>
              <a:off x="4571144" y="3059028"/>
              <a:ext cx="69684" cy="71590"/>
            </a:xfrm>
            <a:custGeom>
              <a:avLst/>
              <a:gdLst>
                <a:gd name="T0" fmla="*/ 25 w 41"/>
                <a:gd name="T1" fmla="*/ 23 h 41"/>
                <a:gd name="T2" fmla="*/ 5 w 41"/>
                <a:gd name="T3" fmla="*/ 41 h 41"/>
                <a:gd name="T4" fmla="*/ 2 w 41"/>
                <a:gd name="T5" fmla="*/ 29 h 41"/>
                <a:gd name="T6" fmla="*/ 10 w 41"/>
                <a:gd name="T7" fmla="*/ 9 h 41"/>
                <a:gd name="T8" fmla="*/ 9 w 41"/>
                <a:gd name="T9" fmla="*/ 5 h 41"/>
                <a:gd name="T10" fmla="*/ 5 w 41"/>
                <a:gd name="T11" fmla="*/ 5 h 41"/>
                <a:gd name="T12" fmla="*/ 6 w 41"/>
                <a:gd name="T13" fmla="*/ 2 h 41"/>
                <a:gd name="T14" fmla="*/ 21 w 41"/>
                <a:gd name="T15" fmla="*/ 0 h 41"/>
                <a:gd name="T16" fmla="*/ 21 w 41"/>
                <a:gd name="T17" fmla="*/ 1 h 41"/>
                <a:gd name="T18" fmla="*/ 10 w 41"/>
                <a:gd name="T19" fmla="*/ 30 h 41"/>
                <a:gd name="T20" fmla="*/ 11 w 41"/>
                <a:gd name="T21" fmla="*/ 35 h 41"/>
                <a:gd name="T22" fmla="*/ 26 w 41"/>
                <a:gd name="T23" fmla="*/ 18 h 41"/>
                <a:gd name="T24" fmla="*/ 33 w 41"/>
                <a:gd name="T25" fmla="*/ 1 h 41"/>
                <a:gd name="T26" fmla="*/ 41 w 41"/>
                <a:gd name="T27" fmla="*/ 0 h 41"/>
                <a:gd name="T28" fmla="*/ 30 w 41"/>
                <a:gd name="T29" fmla="*/ 32 h 41"/>
                <a:gd name="T30" fmla="*/ 31 w 41"/>
                <a:gd name="T31" fmla="*/ 35 h 41"/>
                <a:gd name="T32" fmla="*/ 37 w 41"/>
                <a:gd name="T33" fmla="*/ 28 h 41"/>
                <a:gd name="T34" fmla="*/ 39 w 41"/>
                <a:gd name="T35" fmla="*/ 29 h 41"/>
                <a:gd name="T36" fmla="*/ 25 w 41"/>
                <a:gd name="T37" fmla="*/ 41 h 41"/>
                <a:gd name="T38" fmla="*/ 22 w 41"/>
                <a:gd name="T39" fmla="*/ 32 h 41"/>
                <a:gd name="T40" fmla="*/ 25 w 41"/>
                <a:gd name="T41" fmla="*/ 23 h 41"/>
                <a:gd name="T42" fmla="*/ 25 w 41"/>
                <a:gd name="T43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41">
                  <a:moveTo>
                    <a:pt x="25" y="23"/>
                  </a:moveTo>
                  <a:cubicBezTo>
                    <a:pt x="19" y="33"/>
                    <a:pt x="13" y="41"/>
                    <a:pt x="5" y="41"/>
                  </a:cubicBezTo>
                  <a:cubicBezTo>
                    <a:pt x="0" y="41"/>
                    <a:pt x="0" y="36"/>
                    <a:pt x="2" y="2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7"/>
                    <a:pt x="10" y="5"/>
                    <a:pt x="9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4"/>
                    <a:pt x="9" y="35"/>
                    <a:pt x="11" y="35"/>
                  </a:cubicBezTo>
                  <a:cubicBezTo>
                    <a:pt x="16" y="35"/>
                    <a:pt x="22" y="25"/>
                    <a:pt x="26" y="18"/>
                  </a:cubicBezTo>
                  <a:cubicBezTo>
                    <a:pt x="28" y="14"/>
                    <a:pt x="30" y="9"/>
                    <a:pt x="33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4"/>
                    <a:pt x="29" y="35"/>
                    <a:pt x="31" y="35"/>
                  </a:cubicBezTo>
                  <a:cubicBezTo>
                    <a:pt x="32" y="35"/>
                    <a:pt x="35" y="31"/>
                    <a:pt x="37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6" y="35"/>
                    <a:pt x="31" y="41"/>
                    <a:pt x="25" y="41"/>
                  </a:cubicBezTo>
                  <a:cubicBezTo>
                    <a:pt x="21" y="41"/>
                    <a:pt x="20" y="38"/>
                    <a:pt x="22" y="32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101"/>
            <p:cNvSpPr>
              <a:spLocks/>
            </p:cNvSpPr>
            <p:nvPr/>
          </p:nvSpPr>
          <p:spPr bwMode="auto">
            <a:xfrm>
              <a:off x="4640829" y="3059028"/>
              <a:ext cx="60393" cy="71590"/>
            </a:xfrm>
            <a:custGeom>
              <a:avLst/>
              <a:gdLst>
                <a:gd name="T0" fmla="*/ 28 w 35"/>
                <a:gd name="T1" fmla="*/ 29 h 41"/>
                <a:gd name="T2" fmla="*/ 10 w 35"/>
                <a:gd name="T3" fmla="*/ 41 h 41"/>
                <a:gd name="T4" fmla="*/ 1 w 35"/>
                <a:gd name="T5" fmla="*/ 28 h 41"/>
                <a:gd name="T6" fmla="*/ 25 w 35"/>
                <a:gd name="T7" fmla="*/ 0 h 41"/>
                <a:gd name="T8" fmla="*/ 34 w 35"/>
                <a:gd name="T9" fmla="*/ 8 h 41"/>
                <a:gd name="T10" fmla="*/ 28 w 35"/>
                <a:gd name="T11" fmla="*/ 13 h 41"/>
                <a:gd name="T12" fmla="*/ 26 w 35"/>
                <a:gd name="T13" fmla="*/ 9 h 41"/>
                <a:gd name="T14" fmla="*/ 23 w 35"/>
                <a:gd name="T15" fmla="*/ 4 h 41"/>
                <a:gd name="T16" fmla="*/ 10 w 35"/>
                <a:gd name="T17" fmla="*/ 27 h 41"/>
                <a:gd name="T18" fmla="*/ 14 w 35"/>
                <a:gd name="T19" fmla="*/ 36 h 41"/>
                <a:gd name="T20" fmla="*/ 26 w 35"/>
                <a:gd name="T21" fmla="*/ 26 h 41"/>
                <a:gd name="T22" fmla="*/ 28 w 35"/>
                <a:gd name="T23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1">
                  <a:moveTo>
                    <a:pt x="28" y="29"/>
                  </a:moveTo>
                  <a:cubicBezTo>
                    <a:pt x="22" y="39"/>
                    <a:pt x="15" y="41"/>
                    <a:pt x="10" y="41"/>
                  </a:cubicBezTo>
                  <a:cubicBezTo>
                    <a:pt x="4" y="41"/>
                    <a:pt x="0" y="38"/>
                    <a:pt x="1" y="28"/>
                  </a:cubicBezTo>
                  <a:cubicBezTo>
                    <a:pt x="3" y="15"/>
                    <a:pt x="12" y="0"/>
                    <a:pt x="25" y="0"/>
                  </a:cubicBezTo>
                  <a:cubicBezTo>
                    <a:pt x="31" y="0"/>
                    <a:pt x="35" y="3"/>
                    <a:pt x="34" y="8"/>
                  </a:cubicBezTo>
                  <a:cubicBezTo>
                    <a:pt x="34" y="11"/>
                    <a:pt x="30" y="13"/>
                    <a:pt x="28" y="13"/>
                  </a:cubicBezTo>
                  <a:cubicBezTo>
                    <a:pt x="27" y="13"/>
                    <a:pt x="26" y="11"/>
                    <a:pt x="26" y="9"/>
                  </a:cubicBezTo>
                  <a:cubicBezTo>
                    <a:pt x="26" y="5"/>
                    <a:pt x="25" y="4"/>
                    <a:pt x="23" y="4"/>
                  </a:cubicBezTo>
                  <a:cubicBezTo>
                    <a:pt x="19" y="4"/>
                    <a:pt x="12" y="17"/>
                    <a:pt x="10" y="27"/>
                  </a:cubicBezTo>
                  <a:cubicBezTo>
                    <a:pt x="10" y="32"/>
                    <a:pt x="10" y="36"/>
                    <a:pt x="14" y="36"/>
                  </a:cubicBezTo>
                  <a:cubicBezTo>
                    <a:pt x="19" y="36"/>
                    <a:pt x="23" y="31"/>
                    <a:pt x="26" y="26"/>
                  </a:cubicBezTo>
                  <a:cubicBezTo>
                    <a:pt x="28" y="29"/>
                    <a:pt x="28" y="29"/>
                    <a:pt x="28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Freeform 102"/>
            <p:cNvSpPr>
              <a:spLocks/>
            </p:cNvSpPr>
            <p:nvPr/>
          </p:nvSpPr>
          <p:spPr bwMode="auto">
            <a:xfrm>
              <a:off x="4696576" y="3029005"/>
              <a:ext cx="69684" cy="101613"/>
            </a:xfrm>
            <a:custGeom>
              <a:avLst/>
              <a:gdLst>
                <a:gd name="T0" fmla="*/ 17 w 41"/>
                <a:gd name="T1" fmla="*/ 8 h 59"/>
                <a:gd name="T2" fmla="*/ 16 w 41"/>
                <a:gd name="T3" fmla="*/ 4 h 59"/>
                <a:gd name="T4" fmla="*/ 12 w 41"/>
                <a:gd name="T5" fmla="*/ 4 h 59"/>
                <a:gd name="T6" fmla="*/ 13 w 41"/>
                <a:gd name="T7" fmla="*/ 2 h 59"/>
                <a:gd name="T8" fmla="*/ 27 w 41"/>
                <a:gd name="T9" fmla="*/ 0 h 59"/>
                <a:gd name="T10" fmla="*/ 28 w 41"/>
                <a:gd name="T11" fmla="*/ 0 h 59"/>
                <a:gd name="T12" fmla="*/ 15 w 41"/>
                <a:gd name="T13" fmla="*/ 35 h 59"/>
                <a:gd name="T14" fmla="*/ 16 w 41"/>
                <a:gd name="T15" fmla="*/ 35 h 59"/>
                <a:gd name="T16" fmla="*/ 35 w 41"/>
                <a:gd name="T17" fmla="*/ 18 h 59"/>
                <a:gd name="T18" fmla="*/ 39 w 41"/>
                <a:gd name="T19" fmla="*/ 30 h 59"/>
                <a:gd name="T20" fmla="*/ 31 w 41"/>
                <a:gd name="T21" fmla="*/ 50 h 59"/>
                <a:gd name="T22" fmla="*/ 32 w 41"/>
                <a:gd name="T23" fmla="*/ 53 h 59"/>
                <a:gd name="T24" fmla="*/ 38 w 41"/>
                <a:gd name="T25" fmla="*/ 46 h 59"/>
                <a:gd name="T26" fmla="*/ 40 w 41"/>
                <a:gd name="T27" fmla="*/ 47 h 59"/>
                <a:gd name="T28" fmla="*/ 26 w 41"/>
                <a:gd name="T29" fmla="*/ 59 h 59"/>
                <a:gd name="T30" fmla="*/ 23 w 41"/>
                <a:gd name="T31" fmla="*/ 50 h 59"/>
                <a:gd name="T32" fmla="*/ 31 w 41"/>
                <a:gd name="T33" fmla="*/ 29 h 59"/>
                <a:gd name="T34" fmla="*/ 30 w 41"/>
                <a:gd name="T35" fmla="*/ 24 h 59"/>
                <a:gd name="T36" fmla="*/ 15 w 41"/>
                <a:gd name="T37" fmla="*/ 41 h 59"/>
                <a:gd name="T38" fmla="*/ 8 w 41"/>
                <a:gd name="T39" fmla="*/ 59 h 59"/>
                <a:gd name="T40" fmla="*/ 0 w 41"/>
                <a:gd name="T41" fmla="*/ 59 h 59"/>
                <a:gd name="T42" fmla="*/ 17 w 41"/>
                <a:gd name="T43" fmla="*/ 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59">
                  <a:moveTo>
                    <a:pt x="17" y="8"/>
                  </a:moveTo>
                  <a:cubicBezTo>
                    <a:pt x="17" y="6"/>
                    <a:pt x="17" y="5"/>
                    <a:pt x="16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1" y="26"/>
                    <a:pt x="29" y="18"/>
                    <a:pt x="35" y="18"/>
                  </a:cubicBezTo>
                  <a:cubicBezTo>
                    <a:pt x="41" y="18"/>
                    <a:pt x="41" y="23"/>
                    <a:pt x="39" y="3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0" y="52"/>
                    <a:pt x="30" y="53"/>
                    <a:pt x="32" y="53"/>
                  </a:cubicBezTo>
                  <a:cubicBezTo>
                    <a:pt x="33" y="53"/>
                    <a:pt x="36" y="49"/>
                    <a:pt x="38" y="46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37" y="53"/>
                    <a:pt x="32" y="59"/>
                    <a:pt x="26" y="59"/>
                  </a:cubicBezTo>
                  <a:cubicBezTo>
                    <a:pt x="22" y="59"/>
                    <a:pt x="20" y="56"/>
                    <a:pt x="23" y="50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2" y="26"/>
                    <a:pt x="32" y="24"/>
                    <a:pt x="30" y="24"/>
                  </a:cubicBezTo>
                  <a:cubicBezTo>
                    <a:pt x="26" y="24"/>
                    <a:pt x="18" y="34"/>
                    <a:pt x="15" y="41"/>
                  </a:cubicBezTo>
                  <a:cubicBezTo>
                    <a:pt x="13" y="46"/>
                    <a:pt x="11" y="50"/>
                    <a:pt x="8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7" y="8"/>
                    <a:pt x="17" y="8"/>
                    <a:pt x="17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103"/>
            <p:cNvSpPr>
              <a:spLocks noEditPoints="1"/>
            </p:cNvSpPr>
            <p:nvPr/>
          </p:nvSpPr>
          <p:spPr bwMode="auto">
            <a:xfrm>
              <a:off x="4798779" y="3031315"/>
              <a:ext cx="44134" cy="99303"/>
            </a:xfrm>
            <a:custGeom>
              <a:avLst/>
              <a:gdLst>
                <a:gd name="T0" fmla="*/ 20 w 26"/>
                <a:gd name="T1" fmla="*/ 46 h 58"/>
                <a:gd name="T2" fmla="*/ 5 w 26"/>
                <a:gd name="T3" fmla="*/ 58 h 58"/>
                <a:gd name="T4" fmla="*/ 2 w 26"/>
                <a:gd name="T5" fmla="*/ 49 h 58"/>
                <a:gd name="T6" fmla="*/ 11 w 26"/>
                <a:gd name="T7" fmla="*/ 26 h 58"/>
                <a:gd name="T8" fmla="*/ 10 w 26"/>
                <a:gd name="T9" fmla="*/ 22 h 58"/>
                <a:gd name="T10" fmla="*/ 5 w 26"/>
                <a:gd name="T11" fmla="*/ 22 h 58"/>
                <a:gd name="T12" fmla="*/ 7 w 26"/>
                <a:gd name="T13" fmla="*/ 19 h 58"/>
                <a:gd name="T14" fmla="*/ 21 w 26"/>
                <a:gd name="T15" fmla="*/ 17 h 58"/>
                <a:gd name="T16" fmla="*/ 22 w 26"/>
                <a:gd name="T17" fmla="*/ 18 h 58"/>
                <a:gd name="T18" fmla="*/ 11 w 26"/>
                <a:gd name="T19" fmla="*/ 49 h 58"/>
                <a:gd name="T20" fmla="*/ 11 w 26"/>
                <a:gd name="T21" fmla="*/ 52 h 58"/>
                <a:gd name="T22" fmla="*/ 17 w 26"/>
                <a:gd name="T23" fmla="*/ 45 h 58"/>
                <a:gd name="T24" fmla="*/ 20 w 26"/>
                <a:gd name="T25" fmla="*/ 46 h 58"/>
                <a:gd name="T26" fmla="*/ 16 w 26"/>
                <a:gd name="T27" fmla="*/ 7 h 58"/>
                <a:gd name="T28" fmla="*/ 22 w 26"/>
                <a:gd name="T29" fmla="*/ 0 h 58"/>
                <a:gd name="T30" fmla="*/ 26 w 26"/>
                <a:gd name="T31" fmla="*/ 5 h 58"/>
                <a:gd name="T32" fmla="*/ 20 w 26"/>
                <a:gd name="T33" fmla="*/ 12 h 58"/>
                <a:gd name="T34" fmla="*/ 16 w 26"/>
                <a:gd name="T35" fmla="*/ 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58">
                  <a:moveTo>
                    <a:pt x="20" y="46"/>
                  </a:moveTo>
                  <a:cubicBezTo>
                    <a:pt x="16" y="52"/>
                    <a:pt x="11" y="58"/>
                    <a:pt x="5" y="58"/>
                  </a:cubicBezTo>
                  <a:cubicBezTo>
                    <a:pt x="1" y="58"/>
                    <a:pt x="0" y="55"/>
                    <a:pt x="2" y="49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4"/>
                    <a:pt x="11" y="22"/>
                    <a:pt x="10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51"/>
                    <a:pt x="9" y="52"/>
                    <a:pt x="11" y="52"/>
                  </a:cubicBezTo>
                  <a:cubicBezTo>
                    <a:pt x="12" y="52"/>
                    <a:pt x="16" y="48"/>
                    <a:pt x="17" y="45"/>
                  </a:cubicBezTo>
                  <a:cubicBezTo>
                    <a:pt x="20" y="46"/>
                    <a:pt x="20" y="46"/>
                    <a:pt x="20" y="46"/>
                  </a:cubicBezTo>
                  <a:close/>
                  <a:moveTo>
                    <a:pt x="16" y="7"/>
                  </a:moveTo>
                  <a:cubicBezTo>
                    <a:pt x="16" y="4"/>
                    <a:pt x="18" y="0"/>
                    <a:pt x="22" y="0"/>
                  </a:cubicBezTo>
                  <a:cubicBezTo>
                    <a:pt x="25" y="0"/>
                    <a:pt x="26" y="2"/>
                    <a:pt x="26" y="5"/>
                  </a:cubicBezTo>
                  <a:cubicBezTo>
                    <a:pt x="26" y="10"/>
                    <a:pt x="23" y="12"/>
                    <a:pt x="20" y="12"/>
                  </a:cubicBezTo>
                  <a:cubicBezTo>
                    <a:pt x="17" y="12"/>
                    <a:pt x="15" y="10"/>
                    <a:pt x="16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104"/>
            <p:cNvSpPr>
              <a:spLocks/>
            </p:cNvSpPr>
            <p:nvPr/>
          </p:nvSpPr>
          <p:spPr bwMode="auto">
            <a:xfrm>
              <a:off x="4833622" y="3059028"/>
              <a:ext cx="55747" cy="71590"/>
            </a:xfrm>
            <a:custGeom>
              <a:avLst/>
              <a:gdLst>
                <a:gd name="T0" fmla="*/ 0 w 33"/>
                <a:gd name="T1" fmla="*/ 33 h 41"/>
                <a:gd name="T2" fmla="*/ 6 w 33"/>
                <a:gd name="T3" fmla="*/ 29 h 41"/>
                <a:gd name="T4" fmla="*/ 8 w 33"/>
                <a:gd name="T5" fmla="*/ 31 h 41"/>
                <a:gd name="T6" fmla="*/ 13 w 33"/>
                <a:gd name="T7" fmla="*/ 38 h 41"/>
                <a:gd name="T8" fmla="*/ 18 w 33"/>
                <a:gd name="T9" fmla="*/ 33 h 41"/>
                <a:gd name="T10" fmla="*/ 14 w 33"/>
                <a:gd name="T11" fmla="*/ 24 h 41"/>
                <a:gd name="T12" fmla="*/ 9 w 33"/>
                <a:gd name="T13" fmla="*/ 13 h 41"/>
                <a:gd name="T14" fmla="*/ 23 w 33"/>
                <a:gd name="T15" fmla="*/ 0 h 41"/>
                <a:gd name="T16" fmla="*/ 32 w 33"/>
                <a:gd name="T17" fmla="*/ 7 h 41"/>
                <a:gd name="T18" fmla="*/ 27 w 33"/>
                <a:gd name="T19" fmla="*/ 11 h 41"/>
                <a:gd name="T20" fmla="*/ 25 w 33"/>
                <a:gd name="T21" fmla="*/ 9 h 41"/>
                <a:gd name="T22" fmla="*/ 21 w 33"/>
                <a:gd name="T23" fmla="*/ 4 h 41"/>
                <a:gd name="T24" fmla="*/ 16 w 33"/>
                <a:gd name="T25" fmla="*/ 8 h 41"/>
                <a:gd name="T26" fmla="*/ 21 w 33"/>
                <a:gd name="T27" fmla="*/ 17 h 41"/>
                <a:gd name="T28" fmla="*/ 25 w 33"/>
                <a:gd name="T29" fmla="*/ 29 h 41"/>
                <a:gd name="T30" fmla="*/ 11 w 33"/>
                <a:gd name="T31" fmla="*/ 41 h 41"/>
                <a:gd name="T32" fmla="*/ 0 w 33"/>
                <a:gd name="T33" fmla="*/ 3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41">
                  <a:moveTo>
                    <a:pt x="0" y="33"/>
                  </a:moveTo>
                  <a:cubicBezTo>
                    <a:pt x="1" y="31"/>
                    <a:pt x="3" y="29"/>
                    <a:pt x="6" y="29"/>
                  </a:cubicBezTo>
                  <a:cubicBezTo>
                    <a:pt x="7" y="29"/>
                    <a:pt x="8" y="29"/>
                    <a:pt x="8" y="31"/>
                  </a:cubicBezTo>
                  <a:cubicBezTo>
                    <a:pt x="9" y="36"/>
                    <a:pt x="11" y="38"/>
                    <a:pt x="13" y="38"/>
                  </a:cubicBezTo>
                  <a:cubicBezTo>
                    <a:pt x="15" y="38"/>
                    <a:pt x="18" y="36"/>
                    <a:pt x="18" y="33"/>
                  </a:cubicBezTo>
                  <a:cubicBezTo>
                    <a:pt x="18" y="29"/>
                    <a:pt x="16" y="26"/>
                    <a:pt x="14" y="24"/>
                  </a:cubicBezTo>
                  <a:cubicBezTo>
                    <a:pt x="11" y="21"/>
                    <a:pt x="9" y="17"/>
                    <a:pt x="9" y="13"/>
                  </a:cubicBezTo>
                  <a:cubicBezTo>
                    <a:pt x="10" y="6"/>
                    <a:pt x="15" y="0"/>
                    <a:pt x="23" y="0"/>
                  </a:cubicBezTo>
                  <a:cubicBezTo>
                    <a:pt x="30" y="0"/>
                    <a:pt x="33" y="5"/>
                    <a:pt x="32" y="7"/>
                  </a:cubicBezTo>
                  <a:cubicBezTo>
                    <a:pt x="32" y="10"/>
                    <a:pt x="29" y="11"/>
                    <a:pt x="27" y="11"/>
                  </a:cubicBezTo>
                  <a:cubicBezTo>
                    <a:pt x="26" y="11"/>
                    <a:pt x="25" y="11"/>
                    <a:pt x="25" y="9"/>
                  </a:cubicBezTo>
                  <a:cubicBezTo>
                    <a:pt x="24" y="5"/>
                    <a:pt x="23" y="4"/>
                    <a:pt x="21" y="4"/>
                  </a:cubicBezTo>
                  <a:cubicBezTo>
                    <a:pt x="18" y="4"/>
                    <a:pt x="17" y="5"/>
                    <a:pt x="16" y="8"/>
                  </a:cubicBezTo>
                  <a:cubicBezTo>
                    <a:pt x="16" y="11"/>
                    <a:pt x="18" y="14"/>
                    <a:pt x="21" y="17"/>
                  </a:cubicBezTo>
                  <a:cubicBezTo>
                    <a:pt x="24" y="20"/>
                    <a:pt x="26" y="24"/>
                    <a:pt x="25" y="29"/>
                  </a:cubicBezTo>
                  <a:cubicBezTo>
                    <a:pt x="24" y="35"/>
                    <a:pt x="20" y="41"/>
                    <a:pt x="11" y="41"/>
                  </a:cubicBezTo>
                  <a:cubicBezTo>
                    <a:pt x="3" y="41"/>
                    <a:pt x="0" y="37"/>
                    <a:pt x="0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105"/>
            <p:cNvSpPr>
              <a:spLocks/>
            </p:cNvSpPr>
            <p:nvPr/>
          </p:nvSpPr>
          <p:spPr bwMode="auto">
            <a:xfrm>
              <a:off x="4914919" y="3059028"/>
              <a:ext cx="58071" cy="71590"/>
            </a:xfrm>
            <a:custGeom>
              <a:avLst/>
              <a:gdLst>
                <a:gd name="T0" fmla="*/ 10 w 34"/>
                <a:gd name="T1" fmla="*/ 9 h 41"/>
                <a:gd name="T2" fmla="*/ 10 w 34"/>
                <a:gd name="T3" fmla="*/ 5 h 41"/>
                <a:gd name="T4" fmla="*/ 6 w 34"/>
                <a:gd name="T5" fmla="*/ 5 h 41"/>
                <a:gd name="T6" fmla="*/ 7 w 34"/>
                <a:gd name="T7" fmla="*/ 2 h 41"/>
                <a:gd name="T8" fmla="*/ 20 w 34"/>
                <a:gd name="T9" fmla="*/ 0 h 41"/>
                <a:gd name="T10" fmla="*/ 21 w 34"/>
                <a:gd name="T11" fmla="*/ 1 h 41"/>
                <a:gd name="T12" fmla="*/ 16 w 34"/>
                <a:gd name="T13" fmla="*/ 13 h 41"/>
                <a:gd name="T14" fmla="*/ 16 w 34"/>
                <a:gd name="T15" fmla="*/ 13 h 41"/>
                <a:gd name="T16" fmla="*/ 31 w 34"/>
                <a:gd name="T17" fmla="*/ 0 h 41"/>
                <a:gd name="T18" fmla="*/ 34 w 34"/>
                <a:gd name="T19" fmla="*/ 5 h 41"/>
                <a:gd name="T20" fmla="*/ 28 w 34"/>
                <a:gd name="T21" fmla="*/ 11 h 41"/>
                <a:gd name="T22" fmla="*/ 25 w 34"/>
                <a:gd name="T23" fmla="*/ 9 h 41"/>
                <a:gd name="T24" fmla="*/ 23 w 34"/>
                <a:gd name="T25" fmla="*/ 8 h 41"/>
                <a:gd name="T26" fmla="*/ 14 w 34"/>
                <a:gd name="T27" fmla="*/ 23 h 41"/>
                <a:gd name="T28" fmla="*/ 8 w 34"/>
                <a:gd name="T29" fmla="*/ 41 h 41"/>
                <a:gd name="T30" fmla="*/ 0 w 34"/>
                <a:gd name="T31" fmla="*/ 41 h 41"/>
                <a:gd name="T32" fmla="*/ 10 w 34"/>
                <a:gd name="T33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41">
                  <a:moveTo>
                    <a:pt x="10" y="9"/>
                  </a:moveTo>
                  <a:cubicBezTo>
                    <a:pt x="11" y="7"/>
                    <a:pt x="11" y="5"/>
                    <a:pt x="1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1" y="5"/>
                    <a:pt x="26" y="0"/>
                    <a:pt x="31" y="0"/>
                  </a:cubicBezTo>
                  <a:cubicBezTo>
                    <a:pt x="33" y="0"/>
                    <a:pt x="34" y="2"/>
                    <a:pt x="34" y="5"/>
                  </a:cubicBezTo>
                  <a:cubicBezTo>
                    <a:pt x="33" y="8"/>
                    <a:pt x="31" y="11"/>
                    <a:pt x="28" y="11"/>
                  </a:cubicBezTo>
                  <a:cubicBezTo>
                    <a:pt x="28" y="11"/>
                    <a:pt x="26" y="10"/>
                    <a:pt x="25" y="9"/>
                  </a:cubicBezTo>
                  <a:cubicBezTo>
                    <a:pt x="25" y="8"/>
                    <a:pt x="24" y="8"/>
                    <a:pt x="23" y="8"/>
                  </a:cubicBezTo>
                  <a:cubicBezTo>
                    <a:pt x="21" y="8"/>
                    <a:pt x="18" y="14"/>
                    <a:pt x="14" y="23"/>
                  </a:cubicBezTo>
                  <a:cubicBezTo>
                    <a:pt x="12" y="29"/>
                    <a:pt x="10" y="35"/>
                    <a:pt x="8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0" y="9"/>
                    <a:pt x="10" y="9"/>
                    <a:pt x="10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106"/>
            <p:cNvSpPr>
              <a:spLocks noEditPoints="1"/>
            </p:cNvSpPr>
            <p:nvPr/>
          </p:nvSpPr>
          <p:spPr bwMode="auto">
            <a:xfrm>
              <a:off x="4968344" y="3031315"/>
              <a:ext cx="44133" cy="99303"/>
            </a:xfrm>
            <a:custGeom>
              <a:avLst/>
              <a:gdLst>
                <a:gd name="T0" fmla="*/ 19 w 26"/>
                <a:gd name="T1" fmla="*/ 46 h 58"/>
                <a:gd name="T2" fmla="*/ 5 w 26"/>
                <a:gd name="T3" fmla="*/ 58 h 58"/>
                <a:gd name="T4" fmla="*/ 2 w 26"/>
                <a:gd name="T5" fmla="*/ 49 h 58"/>
                <a:gd name="T6" fmla="*/ 10 w 26"/>
                <a:gd name="T7" fmla="*/ 26 h 58"/>
                <a:gd name="T8" fmla="*/ 9 w 26"/>
                <a:gd name="T9" fmla="*/ 22 h 58"/>
                <a:gd name="T10" fmla="*/ 6 w 26"/>
                <a:gd name="T11" fmla="*/ 22 h 58"/>
                <a:gd name="T12" fmla="*/ 6 w 26"/>
                <a:gd name="T13" fmla="*/ 19 h 58"/>
                <a:gd name="T14" fmla="*/ 21 w 26"/>
                <a:gd name="T15" fmla="*/ 17 h 58"/>
                <a:gd name="T16" fmla="*/ 21 w 26"/>
                <a:gd name="T17" fmla="*/ 18 h 58"/>
                <a:gd name="T18" fmla="*/ 10 w 26"/>
                <a:gd name="T19" fmla="*/ 49 h 58"/>
                <a:gd name="T20" fmla="*/ 10 w 26"/>
                <a:gd name="T21" fmla="*/ 52 h 58"/>
                <a:gd name="T22" fmla="*/ 18 w 26"/>
                <a:gd name="T23" fmla="*/ 45 h 58"/>
                <a:gd name="T24" fmla="*/ 19 w 26"/>
                <a:gd name="T25" fmla="*/ 46 h 58"/>
                <a:gd name="T26" fmla="*/ 15 w 26"/>
                <a:gd name="T27" fmla="*/ 7 h 58"/>
                <a:gd name="T28" fmla="*/ 21 w 26"/>
                <a:gd name="T29" fmla="*/ 0 h 58"/>
                <a:gd name="T30" fmla="*/ 26 w 26"/>
                <a:gd name="T31" fmla="*/ 5 h 58"/>
                <a:gd name="T32" fmla="*/ 20 w 26"/>
                <a:gd name="T33" fmla="*/ 12 h 58"/>
                <a:gd name="T34" fmla="*/ 15 w 26"/>
                <a:gd name="T35" fmla="*/ 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58">
                  <a:moveTo>
                    <a:pt x="19" y="46"/>
                  </a:moveTo>
                  <a:cubicBezTo>
                    <a:pt x="15" y="52"/>
                    <a:pt x="11" y="58"/>
                    <a:pt x="5" y="58"/>
                  </a:cubicBezTo>
                  <a:cubicBezTo>
                    <a:pt x="0" y="58"/>
                    <a:pt x="0" y="55"/>
                    <a:pt x="2" y="4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4"/>
                    <a:pt x="11" y="22"/>
                    <a:pt x="9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9" y="51"/>
                    <a:pt x="9" y="52"/>
                    <a:pt x="10" y="52"/>
                  </a:cubicBezTo>
                  <a:cubicBezTo>
                    <a:pt x="12" y="52"/>
                    <a:pt x="15" y="48"/>
                    <a:pt x="18" y="45"/>
                  </a:cubicBezTo>
                  <a:cubicBezTo>
                    <a:pt x="19" y="46"/>
                    <a:pt x="19" y="46"/>
                    <a:pt x="19" y="46"/>
                  </a:cubicBezTo>
                  <a:close/>
                  <a:moveTo>
                    <a:pt x="15" y="7"/>
                  </a:moveTo>
                  <a:cubicBezTo>
                    <a:pt x="16" y="4"/>
                    <a:pt x="18" y="0"/>
                    <a:pt x="21" y="0"/>
                  </a:cubicBezTo>
                  <a:cubicBezTo>
                    <a:pt x="24" y="0"/>
                    <a:pt x="26" y="2"/>
                    <a:pt x="26" y="5"/>
                  </a:cubicBezTo>
                  <a:cubicBezTo>
                    <a:pt x="25" y="10"/>
                    <a:pt x="23" y="12"/>
                    <a:pt x="20" y="12"/>
                  </a:cubicBezTo>
                  <a:cubicBezTo>
                    <a:pt x="17" y="12"/>
                    <a:pt x="15" y="10"/>
                    <a:pt x="15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107"/>
            <p:cNvSpPr>
              <a:spLocks noEditPoints="1"/>
            </p:cNvSpPr>
            <p:nvPr/>
          </p:nvSpPr>
          <p:spPr bwMode="auto">
            <a:xfrm>
              <a:off x="5003186" y="3029005"/>
              <a:ext cx="83621" cy="101613"/>
            </a:xfrm>
            <a:custGeom>
              <a:avLst/>
              <a:gdLst>
                <a:gd name="T0" fmla="*/ 12 w 49"/>
                <a:gd name="T1" fmla="*/ 53 h 59"/>
                <a:gd name="T2" fmla="*/ 10 w 49"/>
                <a:gd name="T3" fmla="*/ 49 h 59"/>
                <a:gd name="T4" fmla="*/ 29 w 49"/>
                <a:gd name="T5" fmla="*/ 22 h 59"/>
                <a:gd name="T6" fmla="*/ 33 w 49"/>
                <a:gd name="T7" fmla="*/ 23 h 59"/>
                <a:gd name="T8" fmla="*/ 23 w 49"/>
                <a:gd name="T9" fmla="*/ 43 h 59"/>
                <a:gd name="T10" fmla="*/ 12 w 49"/>
                <a:gd name="T11" fmla="*/ 53 h 59"/>
                <a:gd name="T12" fmla="*/ 49 w 49"/>
                <a:gd name="T13" fmla="*/ 0 h 59"/>
                <a:gd name="T14" fmla="*/ 48 w 49"/>
                <a:gd name="T15" fmla="*/ 0 h 59"/>
                <a:gd name="T16" fmla="*/ 34 w 49"/>
                <a:gd name="T17" fmla="*/ 2 h 59"/>
                <a:gd name="T18" fmla="*/ 33 w 49"/>
                <a:gd name="T19" fmla="*/ 4 h 59"/>
                <a:gd name="T20" fmla="*/ 37 w 49"/>
                <a:gd name="T21" fmla="*/ 4 h 59"/>
                <a:gd name="T22" fmla="*/ 38 w 49"/>
                <a:gd name="T23" fmla="*/ 8 h 59"/>
                <a:gd name="T24" fmla="*/ 34 w 49"/>
                <a:gd name="T25" fmla="*/ 20 h 59"/>
                <a:gd name="T26" fmla="*/ 33 w 49"/>
                <a:gd name="T27" fmla="*/ 20 h 59"/>
                <a:gd name="T28" fmla="*/ 28 w 49"/>
                <a:gd name="T29" fmla="*/ 18 h 59"/>
                <a:gd name="T30" fmla="*/ 1 w 49"/>
                <a:gd name="T31" fmla="*/ 49 h 59"/>
                <a:gd name="T32" fmla="*/ 7 w 49"/>
                <a:gd name="T33" fmla="*/ 59 h 59"/>
                <a:gd name="T34" fmla="*/ 27 w 49"/>
                <a:gd name="T35" fmla="*/ 41 h 59"/>
                <a:gd name="T36" fmla="*/ 27 w 49"/>
                <a:gd name="T37" fmla="*/ 41 h 59"/>
                <a:gd name="T38" fmla="*/ 24 w 49"/>
                <a:gd name="T39" fmla="*/ 50 h 59"/>
                <a:gd name="T40" fmla="*/ 27 w 49"/>
                <a:gd name="T41" fmla="*/ 59 h 59"/>
                <a:gd name="T42" fmla="*/ 41 w 49"/>
                <a:gd name="T43" fmla="*/ 47 h 59"/>
                <a:gd name="T44" fmla="*/ 39 w 49"/>
                <a:gd name="T45" fmla="*/ 46 h 59"/>
                <a:gd name="T46" fmla="*/ 32 w 49"/>
                <a:gd name="T47" fmla="*/ 53 h 59"/>
                <a:gd name="T48" fmla="*/ 32 w 49"/>
                <a:gd name="T49" fmla="*/ 50 h 59"/>
                <a:gd name="T50" fmla="*/ 49 w 49"/>
                <a:gd name="T5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59">
                  <a:moveTo>
                    <a:pt x="12" y="53"/>
                  </a:moveTo>
                  <a:cubicBezTo>
                    <a:pt x="11" y="53"/>
                    <a:pt x="10" y="52"/>
                    <a:pt x="10" y="49"/>
                  </a:cubicBezTo>
                  <a:cubicBezTo>
                    <a:pt x="12" y="41"/>
                    <a:pt x="20" y="22"/>
                    <a:pt x="29" y="22"/>
                  </a:cubicBezTo>
                  <a:cubicBezTo>
                    <a:pt x="30" y="22"/>
                    <a:pt x="32" y="23"/>
                    <a:pt x="33" y="23"/>
                  </a:cubicBezTo>
                  <a:cubicBezTo>
                    <a:pt x="31" y="29"/>
                    <a:pt x="27" y="37"/>
                    <a:pt x="23" y="43"/>
                  </a:cubicBezTo>
                  <a:cubicBezTo>
                    <a:pt x="19" y="49"/>
                    <a:pt x="15" y="53"/>
                    <a:pt x="12" y="53"/>
                  </a:cubicBezTo>
                  <a:close/>
                  <a:moveTo>
                    <a:pt x="49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9" y="5"/>
                    <a:pt x="39" y="6"/>
                    <a:pt x="38" y="8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19"/>
                    <a:pt x="30" y="18"/>
                    <a:pt x="28" y="18"/>
                  </a:cubicBezTo>
                  <a:cubicBezTo>
                    <a:pt x="12" y="18"/>
                    <a:pt x="3" y="39"/>
                    <a:pt x="1" y="49"/>
                  </a:cubicBezTo>
                  <a:cubicBezTo>
                    <a:pt x="0" y="54"/>
                    <a:pt x="1" y="59"/>
                    <a:pt x="7" y="59"/>
                  </a:cubicBezTo>
                  <a:cubicBezTo>
                    <a:pt x="15" y="59"/>
                    <a:pt x="22" y="50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1" y="56"/>
                    <a:pt x="23" y="59"/>
                    <a:pt x="27" y="59"/>
                  </a:cubicBezTo>
                  <a:cubicBezTo>
                    <a:pt x="33" y="59"/>
                    <a:pt x="37" y="53"/>
                    <a:pt x="41" y="47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7" y="49"/>
                    <a:pt x="34" y="53"/>
                    <a:pt x="32" y="53"/>
                  </a:cubicBezTo>
                  <a:cubicBezTo>
                    <a:pt x="31" y="53"/>
                    <a:pt x="31" y="52"/>
                    <a:pt x="32" y="50"/>
                  </a:cubicBezTo>
                  <a:cubicBezTo>
                    <a:pt x="49" y="0"/>
                    <a:pt x="49" y="0"/>
                    <a:pt x="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108"/>
            <p:cNvSpPr>
              <a:spLocks noEditPoints="1"/>
            </p:cNvSpPr>
            <p:nvPr/>
          </p:nvSpPr>
          <p:spPr bwMode="auto">
            <a:xfrm>
              <a:off x="5079839" y="3031315"/>
              <a:ext cx="44133" cy="99303"/>
            </a:xfrm>
            <a:custGeom>
              <a:avLst/>
              <a:gdLst>
                <a:gd name="T0" fmla="*/ 19 w 26"/>
                <a:gd name="T1" fmla="*/ 46 h 58"/>
                <a:gd name="T2" fmla="*/ 5 w 26"/>
                <a:gd name="T3" fmla="*/ 58 h 58"/>
                <a:gd name="T4" fmla="*/ 1 w 26"/>
                <a:gd name="T5" fmla="*/ 49 h 58"/>
                <a:gd name="T6" fmla="*/ 10 w 26"/>
                <a:gd name="T7" fmla="*/ 26 h 58"/>
                <a:gd name="T8" fmla="*/ 9 w 26"/>
                <a:gd name="T9" fmla="*/ 22 h 58"/>
                <a:gd name="T10" fmla="*/ 5 w 26"/>
                <a:gd name="T11" fmla="*/ 22 h 58"/>
                <a:gd name="T12" fmla="*/ 6 w 26"/>
                <a:gd name="T13" fmla="*/ 19 h 58"/>
                <a:gd name="T14" fmla="*/ 21 w 26"/>
                <a:gd name="T15" fmla="*/ 17 h 58"/>
                <a:gd name="T16" fmla="*/ 21 w 26"/>
                <a:gd name="T17" fmla="*/ 18 h 58"/>
                <a:gd name="T18" fmla="*/ 10 w 26"/>
                <a:gd name="T19" fmla="*/ 49 h 58"/>
                <a:gd name="T20" fmla="*/ 10 w 26"/>
                <a:gd name="T21" fmla="*/ 52 h 58"/>
                <a:gd name="T22" fmla="*/ 17 w 26"/>
                <a:gd name="T23" fmla="*/ 45 h 58"/>
                <a:gd name="T24" fmla="*/ 19 w 26"/>
                <a:gd name="T25" fmla="*/ 46 h 58"/>
                <a:gd name="T26" fmla="*/ 15 w 26"/>
                <a:gd name="T27" fmla="*/ 7 h 58"/>
                <a:gd name="T28" fmla="*/ 21 w 26"/>
                <a:gd name="T29" fmla="*/ 0 h 58"/>
                <a:gd name="T30" fmla="*/ 26 w 26"/>
                <a:gd name="T31" fmla="*/ 5 h 58"/>
                <a:gd name="T32" fmla="*/ 19 w 26"/>
                <a:gd name="T33" fmla="*/ 12 h 58"/>
                <a:gd name="T34" fmla="*/ 15 w 26"/>
                <a:gd name="T35" fmla="*/ 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58">
                  <a:moveTo>
                    <a:pt x="19" y="46"/>
                  </a:moveTo>
                  <a:cubicBezTo>
                    <a:pt x="15" y="52"/>
                    <a:pt x="11" y="58"/>
                    <a:pt x="5" y="58"/>
                  </a:cubicBezTo>
                  <a:cubicBezTo>
                    <a:pt x="0" y="58"/>
                    <a:pt x="0" y="55"/>
                    <a:pt x="1" y="4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4"/>
                    <a:pt x="11" y="22"/>
                    <a:pt x="9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9" y="51"/>
                    <a:pt x="9" y="52"/>
                    <a:pt x="10" y="52"/>
                  </a:cubicBezTo>
                  <a:cubicBezTo>
                    <a:pt x="12" y="52"/>
                    <a:pt x="15" y="48"/>
                    <a:pt x="17" y="45"/>
                  </a:cubicBezTo>
                  <a:cubicBezTo>
                    <a:pt x="19" y="46"/>
                    <a:pt x="19" y="46"/>
                    <a:pt x="19" y="46"/>
                  </a:cubicBezTo>
                  <a:close/>
                  <a:moveTo>
                    <a:pt x="15" y="7"/>
                  </a:moveTo>
                  <a:cubicBezTo>
                    <a:pt x="15" y="4"/>
                    <a:pt x="18" y="0"/>
                    <a:pt x="21" y="0"/>
                  </a:cubicBezTo>
                  <a:cubicBezTo>
                    <a:pt x="24" y="0"/>
                    <a:pt x="26" y="2"/>
                    <a:pt x="26" y="5"/>
                  </a:cubicBezTo>
                  <a:cubicBezTo>
                    <a:pt x="25" y="10"/>
                    <a:pt x="23" y="12"/>
                    <a:pt x="19" y="12"/>
                  </a:cubicBezTo>
                  <a:cubicBezTo>
                    <a:pt x="17" y="12"/>
                    <a:pt x="15" y="10"/>
                    <a:pt x="15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109"/>
            <p:cNvSpPr>
              <a:spLocks/>
            </p:cNvSpPr>
            <p:nvPr/>
          </p:nvSpPr>
          <p:spPr bwMode="auto">
            <a:xfrm>
              <a:off x="5117004" y="3059028"/>
              <a:ext cx="72006" cy="71590"/>
            </a:xfrm>
            <a:custGeom>
              <a:avLst/>
              <a:gdLst>
                <a:gd name="T0" fmla="*/ 12 w 42"/>
                <a:gd name="T1" fmla="*/ 9 h 41"/>
                <a:gd name="T2" fmla="*/ 11 w 42"/>
                <a:gd name="T3" fmla="*/ 5 h 41"/>
                <a:gd name="T4" fmla="*/ 7 w 42"/>
                <a:gd name="T5" fmla="*/ 5 h 41"/>
                <a:gd name="T6" fmla="*/ 8 w 42"/>
                <a:gd name="T7" fmla="*/ 2 h 41"/>
                <a:gd name="T8" fmla="*/ 23 w 42"/>
                <a:gd name="T9" fmla="*/ 0 h 41"/>
                <a:gd name="T10" fmla="*/ 23 w 42"/>
                <a:gd name="T11" fmla="*/ 1 h 41"/>
                <a:gd name="T12" fmla="*/ 17 w 42"/>
                <a:gd name="T13" fmla="*/ 18 h 41"/>
                <a:gd name="T14" fmla="*/ 17 w 42"/>
                <a:gd name="T15" fmla="*/ 18 h 41"/>
                <a:gd name="T16" fmla="*/ 37 w 42"/>
                <a:gd name="T17" fmla="*/ 0 h 41"/>
                <a:gd name="T18" fmla="*/ 40 w 42"/>
                <a:gd name="T19" fmla="*/ 12 h 41"/>
                <a:gd name="T20" fmla="*/ 32 w 42"/>
                <a:gd name="T21" fmla="*/ 32 h 41"/>
                <a:gd name="T22" fmla="*/ 32 w 42"/>
                <a:gd name="T23" fmla="*/ 35 h 41"/>
                <a:gd name="T24" fmla="*/ 39 w 42"/>
                <a:gd name="T25" fmla="*/ 28 h 41"/>
                <a:gd name="T26" fmla="*/ 41 w 42"/>
                <a:gd name="T27" fmla="*/ 29 h 41"/>
                <a:gd name="T28" fmla="*/ 26 w 42"/>
                <a:gd name="T29" fmla="*/ 41 h 41"/>
                <a:gd name="T30" fmla="*/ 23 w 42"/>
                <a:gd name="T31" fmla="*/ 32 h 41"/>
                <a:gd name="T32" fmla="*/ 32 w 42"/>
                <a:gd name="T33" fmla="*/ 11 h 41"/>
                <a:gd name="T34" fmla="*/ 31 w 42"/>
                <a:gd name="T35" fmla="*/ 6 h 41"/>
                <a:gd name="T36" fmla="*/ 16 w 42"/>
                <a:gd name="T37" fmla="*/ 23 h 41"/>
                <a:gd name="T38" fmla="*/ 9 w 42"/>
                <a:gd name="T39" fmla="*/ 41 h 41"/>
                <a:gd name="T40" fmla="*/ 0 w 42"/>
                <a:gd name="T41" fmla="*/ 41 h 41"/>
                <a:gd name="T42" fmla="*/ 12 w 42"/>
                <a:gd name="T43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41">
                  <a:moveTo>
                    <a:pt x="12" y="9"/>
                  </a:moveTo>
                  <a:cubicBezTo>
                    <a:pt x="13" y="7"/>
                    <a:pt x="13" y="5"/>
                    <a:pt x="11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22" y="8"/>
                    <a:pt x="30" y="0"/>
                    <a:pt x="37" y="0"/>
                  </a:cubicBezTo>
                  <a:cubicBezTo>
                    <a:pt x="42" y="0"/>
                    <a:pt x="42" y="5"/>
                    <a:pt x="40" y="1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4"/>
                    <a:pt x="31" y="35"/>
                    <a:pt x="32" y="35"/>
                  </a:cubicBezTo>
                  <a:cubicBezTo>
                    <a:pt x="34" y="35"/>
                    <a:pt x="38" y="31"/>
                    <a:pt x="39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38" y="35"/>
                    <a:pt x="33" y="41"/>
                    <a:pt x="26" y="41"/>
                  </a:cubicBezTo>
                  <a:cubicBezTo>
                    <a:pt x="23" y="41"/>
                    <a:pt x="22" y="38"/>
                    <a:pt x="23" y="32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8"/>
                    <a:pt x="33" y="6"/>
                    <a:pt x="31" y="6"/>
                  </a:cubicBezTo>
                  <a:cubicBezTo>
                    <a:pt x="27" y="6"/>
                    <a:pt x="19" y="17"/>
                    <a:pt x="16" y="23"/>
                  </a:cubicBezTo>
                  <a:cubicBezTo>
                    <a:pt x="14" y="28"/>
                    <a:pt x="12" y="32"/>
                    <a:pt x="9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2" y="9"/>
                    <a:pt x="12" y="9"/>
                    <a:pt x="12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110"/>
            <p:cNvSpPr>
              <a:spLocks noEditPoints="1"/>
            </p:cNvSpPr>
            <p:nvPr/>
          </p:nvSpPr>
          <p:spPr bwMode="auto">
            <a:xfrm>
              <a:off x="5182042" y="3059028"/>
              <a:ext cx="83621" cy="101613"/>
            </a:xfrm>
            <a:custGeom>
              <a:avLst/>
              <a:gdLst>
                <a:gd name="T0" fmla="*/ 30 w 49"/>
                <a:gd name="T1" fmla="*/ 4 h 59"/>
                <a:gd name="T2" fmla="*/ 33 w 49"/>
                <a:gd name="T3" fmla="*/ 10 h 59"/>
                <a:gd name="T4" fmla="*/ 24 w 49"/>
                <a:gd name="T5" fmla="*/ 23 h 59"/>
                <a:gd name="T6" fmla="*/ 20 w 49"/>
                <a:gd name="T7" fmla="*/ 17 h 59"/>
                <a:gd name="T8" fmla="*/ 30 w 49"/>
                <a:gd name="T9" fmla="*/ 4 h 59"/>
                <a:gd name="T10" fmla="*/ 46 w 49"/>
                <a:gd name="T11" fmla="*/ 6 h 59"/>
                <a:gd name="T12" fmla="*/ 49 w 49"/>
                <a:gd name="T13" fmla="*/ 0 h 59"/>
                <a:gd name="T14" fmla="*/ 48 w 49"/>
                <a:gd name="T15" fmla="*/ 0 h 59"/>
                <a:gd name="T16" fmla="*/ 38 w 49"/>
                <a:gd name="T17" fmla="*/ 2 h 59"/>
                <a:gd name="T18" fmla="*/ 30 w 49"/>
                <a:gd name="T19" fmla="*/ 0 h 59"/>
                <a:gd name="T20" fmla="*/ 12 w 49"/>
                <a:gd name="T21" fmla="*/ 15 h 59"/>
                <a:gd name="T22" fmla="*/ 16 w 49"/>
                <a:gd name="T23" fmla="*/ 25 h 59"/>
                <a:gd name="T24" fmla="*/ 16 w 49"/>
                <a:gd name="T25" fmla="*/ 25 h 59"/>
                <a:gd name="T26" fmla="*/ 8 w 49"/>
                <a:gd name="T27" fmla="*/ 32 h 59"/>
                <a:gd name="T28" fmla="*/ 13 w 49"/>
                <a:gd name="T29" fmla="*/ 38 h 59"/>
                <a:gd name="T30" fmla="*/ 13 w 49"/>
                <a:gd name="T31" fmla="*/ 38 h 59"/>
                <a:gd name="T32" fmla="*/ 1 w 49"/>
                <a:gd name="T33" fmla="*/ 48 h 59"/>
                <a:gd name="T34" fmla="*/ 15 w 49"/>
                <a:gd name="T35" fmla="*/ 59 h 59"/>
                <a:gd name="T36" fmla="*/ 35 w 49"/>
                <a:gd name="T37" fmla="*/ 46 h 59"/>
                <a:gd name="T38" fmla="*/ 24 w 49"/>
                <a:gd name="T39" fmla="*/ 33 h 59"/>
                <a:gd name="T40" fmla="*/ 17 w 49"/>
                <a:gd name="T41" fmla="*/ 29 h 59"/>
                <a:gd name="T42" fmla="*/ 19 w 49"/>
                <a:gd name="T43" fmla="*/ 26 h 59"/>
                <a:gd name="T44" fmla="*/ 24 w 49"/>
                <a:gd name="T45" fmla="*/ 26 h 59"/>
                <a:gd name="T46" fmla="*/ 41 w 49"/>
                <a:gd name="T47" fmla="*/ 12 h 59"/>
                <a:gd name="T48" fmla="*/ 40 w 49"/>
                <a:gd name="T49" fmla="*/ 7 h 59"/>
                <a:gd name="T50" fmla="*/ 46 w 49"/>
                <a:gd name="T51" fmla="*/ 6 h 59"/>
                <a:gd name="T52" fmla="*/ 18 w 49"/>
                <a:gd name="T53" fmla="*/ 56 h 59"/>
                <a:gd name="T54" fmla="*/ 9 w 49"/>
                <a:gd name="T55" fmla="*/ 47 h 59"/>
                <a:gd name="T56" fmla="*/ 16 w 49"/>
                <a:gd name="T57" fmla="*/ 40 h 59"/>
                <a:gd name="T58" fmla="*/ 27 w 49"/>
                <a:gd name="T59" fmla="*/ 48 h 59"/>
                <a:gd name="T60" fmla="*/ 18 w 49"/>
                <a:gd name="T61" fmla="*/ 5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" h="59">
                  <a:moveTo>
                    <a:pt x="30" y="4"/>
                  </a:moveTo>
                  <a:cubicBezTo>
                    <a:pt x="31" y="4"/>
                    <a:pt x="33" y="5"/>
                    <a:pt x="33" y="10"/>
                  </a:cubicBezTo>
                  <a:cubicBezTo>
                    <a:pt x="33" y="14"/>
                    <a:pt x="30" y="23"/>
                    <a:pt x="24" y="23"/>
                  </a:cubicBezTo>
                  <a:cubicBezTo>
                    <a:pt x="21" y="23"/>
                    <a:pt x="20" y="20"/>
                    <a:pt x="20" y="17"/>
                  </a:cubicBezTo>
                  <a:cubicBezTo>
                    <a:pt x="21" y="11"/>
                    <a:pt x="24" y="4"/>
                    <a:pt x="30" y="4"/>
                  </a:cubicBezTo>
                  <a:close/>
                  <a:moveTo>
                    <a:pt x="46" y="6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17" y="0"/>
                    <a:pt x="12" y="9"/>
                    <a:pt x="12" y="15"/>
                  </a:cubicBezTo>
                  <a:cubicBezTo>
                    <a:pt x="11" y="21"/>
                    <a:pt x="14" y="24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3" y="26"/>
                    <a:pt x="9" y="28"/>
                    <a:pt x="8" y="32"/>
                  </a:cubicBezTo>
                  <a:cubicBezTo>
                    <a:pt x="8" y="35"/>
                    <a:pt x="9" y="37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9" y="39"/>
                    <a:pt x="2" y="41"/>
                    <a:pt x="1" y="48"/>
                  </a:cubicBezTo>
                  <a:cubicBezTo>
                    <a:pt x="0" y="55"/>
                    <a:pt x="6" y="59"/>
                    <a:pt x="15" y="59"/>
                  </a:cubicBezTo>
                  <a:cubicBezTo>
                    <a:pt x="26" y="59"/>
                    <a:pt x="33" y="55"/>
                    <a:pt x="35" y="46"/>
                  </a:cubicBezTo>
                  <a:cubicBezTo>
                    <a:pt x="36" y="39"/>
                    <a:pt x="32" y="35"/>
                    <a:pt x="24" y="33"/>
                  </a:cubicBezTo>
                  <a:cubicBezTo>
                    <a:pt x="18" y="32"/>
                    <a:pt x="17" y="31"/>
                    <a:pt x="17" y="29"/>
                  </a:cubicBezTo>
                  <a:cubicBezTo>
                    <a:pt x="17" y="27"/>
                    <a:pt x="18" y="26"/>
                    <a:pt x="19" y="26"/>
                  </a:cubicBezTo>
                  <a:cubicBezTo>
                    <a:pt x="21" y="26"/>
                    <a:pt x="22" y="26"/>
                    <a:pt x="24" y="26"/>
                  </a:cubicBezTo>
                  <a:cubicBezTo>
                    <a:pt x="33" y="26"/>
                    <a:pt x="40" y="20"/>
                    <a:pt x="41" y="12"/>
                  </a:cubicBezTo>
                  <a:cubicBezTo>
                    <a:pt x="42" y="10"/>
                    <a:pt x="41" y="8"/>
                    <a:pt x="40" y="7"/>
                  </a:cubicBezTo>
                  <a:cubicBezTo>
                    <a:pt x="46" y="6"/>
                    <a:pt x="46" y="6"/>
                    <a:pt x="46" y="6"/>
                  </a:cubicBezTo>
                  <a:close/>
                  <a:moveTo>
                    <a:pt x="18" y="56"/>
                  </a:moveTo>
                  <a:cubicBezTo>
                    <a:pt x="12" y="56"/>
                    <a:pt x="9" y="53"/>
                    <a:pt x="9" y="47"/>
                  </a:cubicBezTo>
                  <a:cubicBezTo>
                    <a:pt x="10" y="42"/>
                    <a:pt x="15" y="40"/>
                    <a:pt x="16" y="40"/>
                  </a:cubicBezTo>
                  <a:cubicBezTo>
                    <a:pt x="21" y="41"/>
                    <a:pt x="27" y="42"/>
                    <a:pt x="27" y="48"/>
                  </a:cubicBezTo>
                  <a:cubicBezTo>
                    <a:pt x="26" y="54"/>
                    <a:pt x="21" y="56"/>
                    <a:pt x="18" y="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111"/>
            <p:cNvSpPr>
              <a:spLocks noEditPoints="1"/>
            </p:cNvSpPr>
            <p:nvPr/>
          </p:nvSpPr>
          <p:spPr bwMode="auto">
            <a:xfrm>
              <a:off x="5281922" y="3059028"/>
              <a:ext cx="62716" cy="71590"/>
            </a:xfrm>
            <a:custGeom>
              <a:avLst/>
              <a:gdLst>
                <a:gd name="T0" fmla="*/ 25 w 37"/>
                <a:gd name="T1" fmla="*/ 4 h 41"/>
                <a:gd name="T2" fmla="*/ 28 w 37"/>
                <a:gd name="T3" fmla="*/ 11 h 41"/>
                <a:gd name="T4" fmla="*/ 13 w 37"/>
                <a:gd name="T5" fmla="*/ 38 h 41"/>
                <a:gd name="T6" fmla="*/ 9 w 37"/>
                <a:gd name="T7" fmla="*/ 31 h 41"/>
                <a:gd name="T8" fmla="*/ 15 w 37"/>
                <a:gd name="T9" fmla="*/ 13 h 41"/>
                <a:gd name="T10" fmla="*/ 25 w 37"/>
                <a:gd name="T11" fmla="*/ 4 h 41"/>
                <a:gd name="T12" fmla="*/ 13 w 37"/>
                <a:gd name="T13" fmla="*/ 41 h 41"/>
                <a:gd name="T14" fmla="*/ 30 w 37"/>
                <a:gd name="T15" fmla="*/ 31 h 41"/>
                <a:gd name="T16" fmla="*/ 36 w 37"/>
                <a:gd name="T17" fmla="*/ 15 h 41"/>
                <a:gd name="T18" fmla="*/ 25 w 37"/>
                <a:gd name="T19" fmla="*/ 0 h 41"/>
                <a:gd name="T20" fmla="*/ 7 w 37"/>
                <a:gd name="T21" fmla="*/ 11 h 41"/>
                <a:gd name="T22" fmla="*/ 1 w 37"/>
                <a:gd name="T23" fmla="*/ 26 h 41"/>
                <a:gd name="T24" fmla="*/ 13 w 37"/>
                <a:gd name="T2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41">
                  <a:moveTo>
                    <a:pt x="25" y="4"/>
                  </a:moveTo>
                  <a:cubicBezTo>
                    <a:pt x="28" y="4"/>
                    <a:pt x="28" y="7"/>
                    <a:pt x="28" y="11"/>
                  </a:cubicBezTo>
                  <a:cubicBezTo>
                    <a:pt x="27" y="17"/>
                    <a:pt x="21" y="38"/>
                    <a:pt x="13" y="38"/>
                  </a:cubicBezTo>
                  <a:cubicBezTo>
                    <a:pt x="10" y="38"/>
                    <a:pt x="8" y="35"/>
                    <a:pt x="9" y="31"/>
                  </a:cubicBezTo>
                  <a:cubicBezTo>
                    <a:pt x="10" y="26"/>
                    <a:pt x="12" y="18"/>
                    <a:pt x="15" y="13"/>
                  </a:cubicBezTo>
                  <a:cubicBezTo>
                    <a:pt x="18" y="8"/>
                    <a:pt x="21" y="4"/>
                    <a:pt x="25" y="4"/>
                  </a:cubicBezTo>
                  <a:close/>
                  <a:moveTo>
                    <a:pt x="13" y="41"/>
                  </a:moveTo>
                  <a:cubicBezTo>
                    <a:pt x="20" y="41"/>
                    <a:pt x="26" y="37"/>
                    <a:pt x="30" y="31"/>
                  </a:cubicBezTo>
                  <a:cubicBezTo>
                    <a:pt x="34" y="26"/>
                    <a:pt x="36" y="19"/>
                    <a:pt x="36" y="15"/>
                  </a:cubicBezTo>
                  <a:cubicBezTo>
                    <a:pt x="37" y="3"/>
                    <a:pt x="31" y="0"/>
                    <a:pt x="25" y="0"/>
                  </a:cubicBezTo>
                  <a:cubicBezTo>
                    <a:pt x="16" y="0"/>
                    <a:pt x="10" y="5"/>
                    <a:pt x="7" y="11"/>
                  </a:cubicBezTo>
                  <a:cubicBezTo>
                    <a:pt x="3" y="17"/>
                    <a:pt x="1" y="23"/>
                    <a:pt x="1" y="26"/>
                  </a:cubicBezTo>
                  <a:cubicBezTo>
                    <a:pt x="0" y="35"/>
                    <a:pt x="3" y="41"/>
                    <a:pt x="1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112"/>
            <p:cNvSpPr>
              <a:spLocks/>
            </p:cNvSpPr>
            <p:nvPr/>
          </p:nvSpPr>
          <p:spPr bwMode="auto">
            <a:xfrm>
              <a:off x="5346961" y="3059028"/>
              <a:ext cx="72008" cy="71590"/>
            </a:xfrm>
            <a:custGeom>
              <a:avLst/>
              <a:gdLst>
                <a:gd name="T0" fmla="*/ 11 w 42"/>
                <a:gd name="T1" fmla="*/ 9 h 41"/>
                <a:gd name="T2" fmla="*/ 11 w 42"/>
                <a:gd name="T3" fmla="*/ 5 h 41"/>
                <a:gd name="T4" fmla="*/ 6 w 42"/>
                <a:gd name="T5" fmla="*/ 5 h 41"/>
                <a:gd name="T6" fmla="*/ 8 w 42"/>
                <a:gd name="T7" fmla="*/ 2 h 41"/>
                <a:gd name="T8" fmla="*/ 23 w 42"/>
                <a:gd name="T9" fmla="*/ 0 h 41"/>
                <a:gd name="T10" fmla="*/ 23 w 42"/>
                <a:gd name="T11" fmla="*/ 1 h 41"/>
                <a:gd name="T12" fmla="*/ 16 w 42"/>
                <a:gd name="T13" fmla="*/ 18 h 41"/>
                <a:gd name="T14" fmla="*/ 16 w 42"/>
                <a:gd name="T15" fmla="*/ 18 h 41"/>
                <a:gd name="T16" fmla="*/ 36 w 42"/>
                <a:gd name="T17" fmla="*/ 0 h 41"/>
                <a:gd name="T18" fmla="*/ 39 w 42"/>
                <a:gd name="T19" fmla="*/ 12 h 41"/>
                <a:gd name="T20" fmla="*/ 32 w 42"/>
                <a:gd name="T21" fmla="*/ 32 h 41"/>
                <a:gd name="T22" fmla="*/ 32 w 42"/>
                <a:gd name="T23" fmla="*/ 35 h 41"/>
                <a:gd name="T24" fmla="*/ 38 w 42"/>
                <a:gd name="T25" fmla="*/ 28 h 41"/>
                <a:gd name="T26" fmla="*/ 41 w 42"/>
                <a:gd name="T27" fmla="*/ 29 h 41"/>
                <a:gd name="T28" fmla="*/ 26 w 42"/>
                <a:gd name="T29" fmla="*/ 41 h 41"/>
                <a:gd name="T30" fmla="*/ 23 w 42"/>
                <a:gd name="T31" fmla="*/ 32 h 41"/>
                <a:gd name="T32" fmla="*/ 32 w 42"/>
                <a:gd name="T33" fmla="*/ 11 h 41"/>
                <a:gd name="T34" fmla="*/ 30 w 42"/>
                <a:gd name="T35" fmla="*/ 6 h 41"/>
                <a:gd name="T36" fmla="*/ 15 w 42"/>
                <a:gd name="T37" fmla="*/ 23 h 41"/>
                <a:gd name="T38" fmla="*/ 8 w 42"/>
                <a:gd name="T39" fmla="*/ 41 h 41"/>
                <a:gd name="T40" fmla="*/ 0 w 42"/>
                <a:gd name="T41" fmla="*/ 41 h 41"/>
                <a:gd name="T42" fmla="*/ 11 w 42"/>
                <a:gd name="T43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41">
                  <a:moveTo>
                    <a:pt x="11" y="9"/>
                  </a:moveTo>
                  <a:cubicBezTo>
                    <a:pt x="12" y="7"/>
                    <a:pt x="12" y="5"/>
                    <a:pt x="11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1" y="8"/>
                    <a:pt x="29" y="0"/>
                    <a:pt x="36" y="0"/>
                  </a:cubicBezTo>
                  <a:cubicBezTo>
                    <a:pt x="41" y="0"/>
                    <a:pt x="42" y="5"/>
                    <a:pt x="39" y="1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4"/>
                    <a:pt x="30" y="35"/>
                    <a:pt x="32" y="35"/>
                  </a:cubicBezTo>
                  <a:cubicBezTo>
                    <a:pt x="33" y="35"/>
                    <a:pt x="37" y="31"/>
                    <a:pt x="38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37" y="35"/>
                    <a:pt x="32" y="41"/>
                    <a:pt x="26" y="41"/>
                  </a:cubicBezTo>
                  <a:cubicBezTo>
                    <a:pt x="22" y="41"/>
                    <a:pt x="21" y="38"/>
                    <a:pt x="23" y="32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8"/>
                    <a:pt x="32" y="6"/>
                    <a:pt x="30" y="6"/>
                  </a:cubicBezTo>
                  <a:cubicBezTo>
                    <a:pt x="26" y="6"/>
                    <a:pt x="18" y="17"/>
                    <a:pt x="15" y="23"/>
                  </a:cubicBezTo>
                  <a:cubicBezTo>
                    <a:pt x="13" y="28"/>
                    <a:pt x="11" y="32"/>
                    <a:pt x="8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1" y="9"/>
                    <a:pt x="11" y="9"/>
                    <a:pt x="1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113"/>
            <p:cNvSpPr>
              <a:spLocks/>
            </p:cNvSpPr>
            <p:nvPr/>
          </p:nvSpPr>
          <p:spPr bwMode="auto">
            <a:xfrm>
              <a:off x="5432905" y="3059028"/>
              <a:ext cx="78975" cy="101613"/>
            </a:xfrm>
            <a:custGeom>
              <a:avLst/>
              <a:gdLst>
                <a:gd name="T0" fmla="*/ 25 w 46"/>
                <a:gd name="T1" fmla="*/ 35 h 59"/>
                <a:gd name="T2" fmla="*/ 36 w 46"/>
                <a:gd name="T3" fmla="*/ 13 h 59"/>
                <a:gd name="T4" fmla="*/ 39 w 46"/>
                <a:gd name="T5" fmla="*/ 2 h 59"/>
                <a:gd name="T6" fmla="*/ 45 w 46"/>
                <a:gd name="T7" fmla="*/ 0 h 59"/>
                <a:gd name="T8" fmla="*/ 46 w 46"/>
                <a:gd name="T9" fmla="*/ 5 h 59"/>
                <a:gd name="T10" fmla="*/ 36 w 46"/>
                <a:gd name="T11" fmla="*/ 23 h 59"/>
                <a:gd name="T12" fmla="*/ 24 w 46"/>
                <a:gd name="T13" fmla="*/ 43 h 59"/>
                <a:gd name="T14" fmla="*/ 6 w 46"/>
                <a:gd name="T15" fmla="*/ 59 h 59"/>
                <a:gd name="T16" fmla="*/ 1 w 46"/>
                <a:gd name="T17" fmla="*/ 55 h 59"/>
                <a:gd name="T18" fmla="*/ 6 w 46"/>
                <a:gd name="T19" fmla="*/ 49 h 59"/>
                <a:gd name="T20" fmla="*/ 9 w 46"/>
                <a:gd name="T21" fmla="*/ 51 h 59"/>
                <a:gd name="T22" fmla="*/ 11 w 46"/>
                <a:gd name="T23" fmla="*/ 54 h 59"/>
                <a:gd name="T24" fmla="*/ 15 w 46"/>
                <a:gd name="T25" fmla="*/ 49 h 59"/>
                <a:gd name="T26" fmla="*/ 18 w 46"/>
                <a:gd name="T27" fmla="*/ 41 h 59"/>
                <a:gd name="T28" fmla="*/ 18 w 46"/>
                <a:gd name="T29" fmla="*/ 11 h 59"/>
                <a:gd name="T30" fmla="*/ 17 w 46"/>
                <a:gd name="T31" fmla="*/ 6 h 59"/>
                <a:gd name="T32" fmla="*/ 12 w 46"/>
                <a:gd name="T33" fmla="*/ 6 h 59"/>
                <a:gd name="T34" fmla="*/ 12 w 46"/>
                <a:gd name="T35" fmla="*/ 4 h 59"/>
                <a:gd name="T36" fmla="*/ 27 w 46"/>
                <a:gd name="T37" fmla="*/ 0 h 59"/>
                <a:gd name="T38" fmla="*/ 27 w 46"/>
                <a:gd name="T39" fmla="*/ 1 h 59"/>
                <a:gd name="T40" fmla="*/ 25 w 46"/>
                <a:gd name="T41" fmla="*/ 35 h 59"/>
                <a:gd name="T42" fmla="*/ 25 w 46"/>
                <a:gd name="T43" fmla="*/ 3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59">
                  <a:moveTo>
                    <a:pt x="25" y="35"/>
                  </a:moveTo>
                  <a:cubicBezTo>
                    <a:pt x="30" y="26"/>
                    <a:pt x="35" y="18"/>
                    <a:pt x="36" y="13"/>
                  </a:cubicBezTo>
                  <a:cubicBezTo>
                    <a:pt x="38" y="10"/>
                    <a:pt x="39" y="5"/>
                    <a:pt x="39" y="2"/>
                  </a:cubicBezTo>
                  <a:cubicBezTo>
                    <a:pt x="41" y="1"/>
                    <a:pt x="43" y="0"/>
                    <a:pt x="45" y="0"/>
                  </a:cubicBezTo>
                  <a:cubicBezTo>
                    <a:pt x="46" y="2"/>
                    <a:pt x="46" y="3"/>
                    <a:pt x="46" y="5"/>
                  </a:cubicBezTo>
                  <a:cubicBezTo>
                    <a:pt x="45" y="8"/>
                    <a:pt x="41" y="16"/>
                    <a:pt x="36" y="23"/>
                  </a:cubicBezTo>
                  <a:cubicBezTo>
                    <a:pt x="30" y="32"/>
                    <a:pt x="25" y="40"/>
                    <a:pt x="24" y="43"/>
                  </a:cubicBezTo>
                  <a:cubicBezTo>
                    <a:pt x="16" y="54"/>
                    <a:pt x="12" y="59"/>
                    <a:pt x="6" y="59"/>
                  </a:cubicBezTo>
                  <a:cubicBezTo>
                    <a:pt x="3" y="59"/>
                    <a:pt x="0" y="57"/>
                    <a:pt x="1" y="55"/>
                  </a:cubicBezTo>
                  <a:cubicBezTo>
                    <a:pt x="1" y="52"/>
                    <a:pt x="3" y="49"/>
                    <a:pt x="6" y="49"/>
                  </a:cubicBezTo>
                  <a:cubicBezTo>
                    <a:pt x="7" y="49"/>
                    <a:pt x="8" y="50"/>
                    <a:pt x="9" y="51"/>
                  </a:cubicBezTo>
                  <a:cubicBezTo>
                    <a:pt x="9" y="53"/>
                    <a:pt x="10" y="54"/>
                    <a:pt x="11" y="54"/>
                  </a:cubicBezTo>
                  <a:cubicBezTo>
                    <a:pt x="12" y="54"/>
                    <a:pt x="14" y="53"/>
                    <a:pt x="15" y="49"/>
                  </a:cubicBezTo>
                  <a:cubicBezTo>
                    <a:pt x="17" y="46"/>
                    <a:pt x="17" y="43"/>
                    <a:pt x="18" y="41"/>
                  </a:cubicBezTo>
                  <a:cubicBezTo>
                    <a:pt x="18" y="33"/>
                    <a:pt x="18" y="17"/>
                    <a:pt x="18" y="11"/>
                  </a:cubicBezTo>
                  <a:cubicBezTo>
                    <a:pt x="18" y="8"/>
                    <a:pt x="18" y="6"/>
                    <a:pt x="17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5"/>
                    <a:pt x="27" y="23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114"/>
            <p:cNvSpPr>
              <a:spLocks noEditPoints="1"/>
            </p:cNvSpPr>
            <p:nvPr/>
          </p:nvSpPr>
          <p:spPr bwMode="auto">
            <a:xfrm>
              <a:off x="5507235" y="3059028"/>
              <a:ext cx="67361" cy="71590"/>
            </a:xfrm>
            <a:custGeom>
              <a:avLst/>
              <a:gdLst>
                <a:gd name="T0" fmla="*/ 25 w 38"/>
                <a:gd name="T1" fmla="*/ 4 h 41"/>
                <a:gd name="T2" fmla="*/ 28 w 38"/>
                <a:gd name="T3" fmla="*/ 11 h 41"/>
                <a:gd name="T4" fmla="*/ 13 w 38"/>
                <a:gd name="T5" fmla="*/ 38 h 41"/>
                <a:gd name="T6" fmla="*/ 9 w 38"/>
                <a:gd name="T7" fmla="*/ 31 h 41"/>
                <a:gd name="T8" fmla="*/ 15 w 38"/>
                <a:gd name="T9" fmla="*/ 13 h 41"/>
                <a:gd name="T10" fmla="*/ 25 w 38"/>
                <a:gd name="T11" fmla="*/ 4 h 41"/>
                <a:gd name="T12" fmla="*/ 13 w 38"/>
                <a:gd name="T13" fmla="*/ 41 h 41"/>
                <a:gd name="T14" fmla="*/ 30 w 38"/>
                <a:gd name="T15" fmla="*/ 31 h 41"/>
                <a:gd name="T16" fmla="*/ 37 w 38"/>
                <a:gd name="T17" fmla="*/ 15 h 41"/>
                <a:gd name="T18" fmla="*/ 25 w 38"/>
                <a:gd name="T19" fmla="*/ 0 h 41"/>
                <a:gd name="T20" fmla="*/ 7 w 38"/>
                <a:gd name="T21" fmla="*/ 11 h 41"/>
                <a:gd name="T22" fmla="*/ 1 w 38"/>
                <a:gd name="T23" fmla="*/ 26 h 41"/>
                <a:gd name="T24" fmla="*/ 13 w 38"/>
                <a:gd name="T2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1">
                  <a:moveTo>
                    <a:pt x="25" y="4"/>
                  </a:moveTo>
                  <a:cubicBezTo>
                    <a:pt x="28" y="4"/>
                    <a:pt x="28" y="7"/>
                    <a:pt x="28" y="11"/>
                  </a:cubicBezTo>
                  <a:cubicBezTo>
                    <a:pt x="28" y="17"/>
                    <a:pt x="21" y="38"/>
                    <a:pt x="13" y="38"/>
                  </a:cubicBezTo>
                  <a:cubicBezTo>
                    <a:pt x="10" y="38"/>
                    <a:pt x="8" y="35"/>
                    <a:pt x="9" y="31"/>
                  </a:cubicBezTo>
                  <a:cubicBezTo>
                    <a:pt x="10" y="26"/>
                    <a:pt x="12" y="18"/>
                    <a:pt x="15" y="13"/>
                  </a:cubicBezTo>
                  <a:cubicBezTo>
                    <a:pt x="18" y="8"/>
                    <a:pt x="21" y="4"/>
                    <a:pt x="25" y="4"/>
                  </a:cubicBezTo>
                  <a:close/>
                  <a:moveTo>
                    <a:pt x="13" y="41"/>
                  </a:moveTo>
                  <a:cubicBezTo>
                    <a:pt x="21" y="41"/>
                    <a:pt x="26" y="37"/>
                    <a:pt x="30" y="31"/>
                  </a:cubicBezTo>
                  <a:cubicBezTo>
                    <a:pt x="34" y="26"/>
                    <a:pt x="36" y="19"/>
                    <a:pt x="37" y="15"/>
                  </a:cubicBezTo>
                  <a:cubicBezTo>
                    <a:pt x="38" y="3"/>
                    <a:pt x="31" y="0"/>
                    <a:pt x="25" y="0"/>
                  </a:cubicBezTo>
                  <a:cubicBezTo>
                    <a:pt x="16" y="0"/>
                    <a:pt x="10" y="5"/>
                    <a:pt x="7" y="11"/>
                  </a:cubicBezTo>
                  <a:cubicBezTo>
                    <a:pt x="3" y="17"/>
                    <a:pt x="1" y="23"/>
                    <a:pt x="1" y="26"/>
                  </a:cubicBezTo>
                  <a:cubicBezTo>
                    <a:pt x="0" y="35"/>
                    <a:pt x="3" y="41"/>
                    <a:pt x="1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115"/>
            <p:cNvSpPr>
              <a:spLocks/>
            </p:cNvSpPr>
            <p:nvPr/>
          </p:nvSpPr>
          <p:spPr bwMode="auto">
            <a:xfrm>
              <a:off x="5576919" y="3059028"/>
              <a:ext cx="69684" cy="71590"/>
            </a:xfrm>
            <a:custGeom>
              <a:avLst/>
              <a:gdLst>
                <a:gd name="T0" fmla="*/ 25 w 41"/>
                <a:gd name="T1" fmla="*/ 23 h 41"/>
                <a:gd name="T2" fmla="*/ 5 w 41"/>
                <a:gd name="T3" fmla="*/ 41 h 41"/>
                <a:gd name="T4" fmla="*/ 2 w 41"/>
                <a:gd name="T5" fmla="*/ 29 h 41"/>
                <a:gd name="T6" fmla="*/ 9 w 41"/>
                <a:gd name="T7" fmla="*/ 9 h 41"/>
                <a:gd name="T8" fmla="*/ 9 w 41"/>
                <a:gd name="T9" fmla="*/ 5 h 41"/>
                <a:gd name="T10" fmla="*/ 5 w 41"/>
                <a:gd name="T11" fmla="*/ 5 h 41"/>
                <a:gd name="T12" fmla="*/ 6 w 41"/>
                <a:gd name="T13" fmla="*/ 2 h 41"/>
                <a:gd name="T14" fmla="*/ 21 w 41"/>
                <a:gd name="T15" fmla="*/ 0 h 41"/>
                <a:gd name="T16" fmla="*/ 21 w 41"/>
                <a:gd name="T17" fmla="*/ 1 h 41"/>
                <a:gd name="T18" fmla="*/ 10 w 41"/>
                <a:gd name="T19" fmla="*/ 30 h 41"/>
                <a:gd name="T20" fmla="*/ 11 w 41"/>
                <a:gd name="T21" fmla="*/ 35 h 41"/>
                <a:gd name="T22" fmla="*/ 26 w 41"/>
                <a:gd name="T23" fmla="*/ 18 h 41"/>
                <a:gd name="T24" fmla="*/ 33 w 41"/>
                <a:gd name="T25" fmla="*/ 1 h 41"/>
                <a:gd name="T26" fmla="*/ 41 w 41"/>
                <a:gd name="T27" fmla="*/ 0 h 41"/>
                <a:gd name="T28" fmla="*/ 30 w 41"/>
                <a:gd name="T29" fmla="*/ 32 h 41"/>
                <a:gd name="T30" fmla="*/ 30 w 41"/>
                <a:gd name="T31" fmla="*/ 35 h 41"/>
                <a:gd name="T32" fmla="*/ 37 w 41"/>
                <a:gd name="T33" fmla="*/ 28 h 41"/>
                <a:gd name="T34" fmla="*/ 39 w 41"/>
                <a:gd name="T35" fmla="*/ 29 h 41"/>
                <a:gd name="T36" fmla="*/ 24 w 41"/>
                <a:gd name="T37" fmla="*/ 41 h 41"/>
                <a:gd name="T38" fmla="*/ 22 w 41"/>
                <a:gd name="T39" fmla="*/ 32 h 41"/>
                <a:gd name="T40" fmla="*/ 25 w 41"/>
                <a:gd name="T41" fmla="*/ 23 h 41"/>
                <a:gd name="T42" fmla="*/ 25 w 41"/>
                <a:gd name="T43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41">
                  <a:moveTo>
                    <a:pt x="25" y="23"/>
                  </a:moveTo>
                  <a:cubicBezTo>
                    <a:pt x="20" y="33"/>
                    <a:pt x="12" y="41"/>
                    <a:pt x="5" y="41"/>
                  </a:cubicBezTo>
                  <a:cubicBezTo>
                    <a:pt x="0" y="41"/>
                    <a:pt x="0" y="36"/>
                    <a:pt x="2" y="2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7"/>
                    <a:pt x="10" y="5"/>
                    <a:pt x="9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4"/>
                    <a:pt x="9" y="35"/>
                    <a:pt x="11" y="35"/>
                  </a:cubicBezTo>
                  <a:cubicBezTo>
                    <a:pt x="15" y="35"/>
                    <a:pt x="22" y="25"/>
                    <a:pt x="26" y="18"/>
                  </a:cubicBezTo>
                  <a:cubicBezTo>
                    <a:pt x="28" y="14"/>
                    <a:pt x="30" y="9"/>
                    <a:pt x="33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4"/>
                    <a:pt x="29" y="35"/>
                    <a:pt x="30" y="35"/>
                  </a:cubicBezTo>
                  <a:cubicBezTo>
                    <a:pt x="32" y="35"/>
                    <a:pt x="36" y="31"/>
                    <a:pt x="37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6" y="35"/>
                    <a:pt x="30" y="41"/>
                    <a:pt x="24" y="41"/>
                  </a:cubicBezTo>
                  <a:cubicBezTo>
                    <a:pt x="21" y="41"/>
                    <a:pt x="20" y="38"/>
                    <a:pt x="22" y="32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116"/>
            <p:cNvSpPr>
              <a:spLocks/>
            </p:cNvSpPr>
            <p:nvPr/>
          </p:nvSpPr>
          <p:spPr bwMode="auto">
            <a:xfrm>
              <a:off x="5648925" y="3059028"/>
              <a:ext cx="58071" cy="71590"/>
            </a:xfrm>
            <a:custGeom>
              <a:avLst/>
              <a:gdLst>
                <a:gd name="T0" fmla="*/ 11 w 34"/>
                <a:gd name="T1" fmla="*/ 9 h 41"/>
                <a:gd name="T2" fmla="*/ 10 w 34"/>
                <a:gd name="T3" fmla="*/ 5 h 41"/>
                <a:gd name="T4" fmla="*/ 6 w 34"/>
                <a:gd name="T5" fmla="*/ 5 h 41"/>
                <a:gd name="T6" fmla="*/ 7 w 34"/>
                <a:gd name="T7" fmla="*/ 2 h 41"/>
                <a:gd name="T8" fmla="*/ 21 w 34"/>
                <a:gd name="T9" fmla="*/ 0 h 41"/>
                <a:gd name="T10" fmla="*/ 21 w 34"/>
                <a:gd name="T11" fmla="*/ 1 h 41"/>
                <a:gd name="T12" fmla="*/ 17 w 34"/>
                <a:gd name="T13" fmla="*/ 13 h 41"/>
                <a:gd name="T14" fmla="*/ 17 w 34"/>
                <a:gd name="T15" fmla="*/ 13 h 41"/>
                <a:gd name="T16" fmla="*/ 30 w 34"/>
                <a:gd name="T17" fmla="*/ 0 h 41"/>
                <a:gd name="T18" fmla="*/ 33 w 34"/>
                <a:gd name="T19" fmla="*/ 5 h 41"/>
                <a:gd name="T20" fmla="*/ 29 w 34"/>
                <a:gd name="T21" fmla="*/ 11 h 41"/>
                <a:gd name="T22" fmla="*/ 26 w 34"/>
                <a:gd name="T23" fmla="*/ 9 h 41"/>
                <a:gd name="T24" fmla="*/ 24 w 34"/>
                <a:gd name="T25" fmla="*/ 8 h 41"/>
                <a:gd name="T26" fmla="*/ 15 w 34"/>
                <a:gd name="T27" fmla="*/ 23 h 41"/>
                <a:gd name="T28" fmla="*/ 9 w 34"/>
                <a:gd name="T29" fmla="*/ 41 h 41"/>
                <a:gd name="T30" fmla="*/ 0 w 34"/>
                <a:gd name="T31" fmla="*/ 41 h 41"/>
                <a:gd name="T32" fmla="*/ 11 w 34"/>
                <a:gd name="T33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41">
                  <a:moveTo>
                    <a:pt x="11" y="9"/>
                  </a:moveTo>
                  <a:cubicBezTo>
                    <a:pt x="12" y="7"/>
                    <a:pt x="12" y="5"/>
                    <a:pt x="1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1" y="5"/>
                    <a:pt x="27" y="0"/>
                    <a:pt x="30" y="0"/>
                  </a:cubicBezTo>
                  <a:cubicBezTo>
                    <a:pt x="33" y="0"/>
                    <a:pt x="34" y="2"/>
                    <a:pt x="33" y="5"/>
                  </a:cubicBezTo>
                  <a:cubicBezTo>
                    <a:pt x="33" y="8"/>
                    <a:pt x="31" y="11"/>
                    <a:pt x="29" y="11"/>
                  </a:cubicBezTo>
                  <a:cubicBezTo>
                    <a:pt x="27" y="11"/>
                    <a:pt x="27" y="10"/>
                    <a:pt x="26" y="9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1" y="8"/>
                    <a:pt x="18" y="14"/>
                    <a:pt x="15" y="23"/>
                  </a:cubicBezTo>
                  <a:cubicBezTo>
                    <a:pt x="12" y="29"/>
                    <a:pt x="10" y="35"/>
                    <a:pt x="9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1" y="9"/>
                    <a:pt x="11" y="9"/>
                    <a:pt x="1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117"/>
            <p:cNvSpPr>
              <a:spLocks/>
            </p:cNvSpPr>
            <p:nvPr/>
          </p:nvSpPr>
          <p:spPr bwMode="auto">
            <a:xfrm>
              <a:off x="5727900" y="3042861"/>
              <a:ext cx="48780" cy="87757"/>
            </a:xfrm>
            <a:custGeom>
              <a:avLst/>
              <a:gdLst>
                <a:gd name="T0" fmla="*/ 21 w 29"/>
                <a:gd name="T1" fmla="*/ 39 h 51"/>
                <a:gd name="T2" fmla="*/ 5 w 29"/>
                <a:gd name="T3" fmla="*/ 51 h 51"/>
                <a:gd name="T4" fmla="*/ 2 w 29"/>
                <a:gd name="T5" fmla="*/ 42 h 51"/>
                <a:gd name="T6" fmla="*/ 12 w 29"/>
                <a:gd name="T7" fmla="*/ 15 h 51"/>
                <a:gd name="T8" fmla="*/ 6 w 29"/>
                <a:gd name="T9" fmla="*/ 15 h 51"/>
                <a:gd name="T10" fmla="*/ 8 w 29"/>
                <a:gd name="T11" fmla="*/ 12 h 51"/>
                <a:gd name="T12" fmla="*/ 13 w 29"/>
                <a:gd name="T13" fmla="*/ 12 h 51"/>
                <a:gd name="T14" fmla="*/ 15 w 29"/>
                <a:gd name="T15" fmla="*/ 6 h 51"/>
                <a:gd name="T16" fmla="*/ 25 w 29"/>
                <a:gd name="T17" fmla="*/ 0 h 51"/>
                <a:gd name="T18" fmla="*/ 26 w 29"/>
                <a:gd name="T19" fmla="*/ 1 h 51"/>
                <a:gd name="T20" fmla="*/ 21 w 29"/>
                <a:gd name="T21" fmla="*/ 12 h 51"/>
                <a:gd name="T22" fmla="*/ 29 w 29"/>
                <a:gd name="T23" fmla="*/ 12 h 51"/>
                <a:gd name="T24" fmla="*/ 29 w 29"/>
                <a:gd name="T25" fmla="*/ 15 h 51"/>
                <a:gd name="T26" fmla="*/ 20 w 29"/>
                <a:gd name="T27" fmla="*/ 15 h 51"/>
                <a:gd name="T28" fmla="*/ 11 w 29"/>
                <a:gd name="T29" fmla="*/ 42 h 51"/>
                <a:gd name="T30" fmla="*/ 11 w 29"/>
                <a:gd name="T31" fmla="*/ 45 h 51"/>
                <a:gd name="T32" fmla="*/ 20 w 29"/>
                <a:gd name="T33" fmla="*/ 38 h 51"/>
                <a:gd name="T34" fmla="*/ 21 w 29"/>
                <a:gd name="T35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51">
                  <a:moveTo>
                    <a:pt x="21" y="39"/>
                  </a:moveTo>
                  <a:cubicBezTo>
                    <a:pt x="17" y="46"/>
                    <a:pt x="11" y="51"/>
                    <a:pt x="5" y="51"/>
                  </a:cubicBezTo>
                  <a:cubicBezTo>
                    <a:pt x="2" y="51"/>
                    <a:pt x="0" y="48"/>
                    <a:pt x="2" y="42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4"/>
                    <a:pt x="10" y="45"/>
                    <a:pt x="11" y="45"/>
                  </a:cubicBezTo>
                  <a:cubicBezTo>
                    <a:pt x="14" y="45"/>
                    <a:pt x="17" y="42"/>
                    <a:pt x="20" y="38"/>
                  </a:cubicBezTo>
                  <a:cubicBezTo>
                    <a:pt x="21" y="39"/>
                    <a:pt x="21" y="39"/>
                    <a:pt x="21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118"/>
            <p:cNvSpPr>
              <a:spLocks noEditPoints="1"/>
            </p:cNvSpPr>
            <p:nvPr/>
          </p:nvSpPr>
          <p:spPr bwMode="auto">
            <a:xfrm>
              <a:off x="5772034" y="3031315"/>
              <a:ext cx="44133" cy="99303"/>
            </a:xfrm>
            <a:custGeom>
              <a:avLst/>
              <a:gdLst>
                <a:gd name="T0" fmla="*/ 19 w 26"/>
                <a:gd name="T1" fmla="*/ 46 h 58"/>
                <a:gd name="T2" fmla="*/ 5 w 26"/>
                <a:gd name="T3" fmla="*/ 58 h 58"/>
                <a:gd name="T4" fmla="*/ 2 w 26"/>
                <a:gd name="T5" fmla="*/ 49 h 58"/>
                <a:gd name="T6" fmla="*/ 10 w 26"/>
                <a:gd name="T7" fmla="*/ 26 h 58"/>
                <a:gd name="T8" fmla="*/ 9 w 26"/>
                <a:gd name="T9" fmla="*/ 22 h 58"/>
                <a:gd name="T10" fmla="*/ 6 w 26"/>
                <a:gd name="T11" fmla="*/ 22 h 58"/>
                <a:gd name="T12" fmla="*/ 6 w 26"/>
                <a:gd name="T13" fmla="*/ 19 h 58"/>
                <a:gd name="T14" fmla="*/ 21 w 26"/>
                <a:gd name="T15" fmla="*/ 17 h 58"/>
                <a:gd name="T16" fmla="*/ 21 w 26"/>
                <a:gd name="T17" fmla="*/ 18 h 58"/>
                <a:gd name="T18" fmla="*/ 10 w 26"/>
                <a:gd name="T19" fmla="*/ 49 h 58"/>
                <a:gd name="T20" fmla="*/ 10 w 26"/>
                <a:gd name="T21" fmla="*/ 52 h 58"/>
                <a:gd name="T22" fmla="*/ 17 w 26"/>
                <a:gd name="T23" fmla="*/ 45 h 58"/>
                <a:gd name="T24" fmla="*/ 19 w 26"/>
                <a:gd name="T25" fmla="*/ 46 h 58"/>
                <a:gd name="T26" fmla="*/ 15 w 26"/>
                <a:gd name="T27" fmla="*/ 7 h 58"/>
                <a:gd name="T28" fmla="*/ 21 w 26"/>
                <a:gd name="T29" fmla="*/ 0 h 58"/>
                <a:gd name="T30" fmla="*/ 26 w 26"/>
                <a:gd name="T31" fmla="*/ 5 h 58"/>
                <a:gd name="T32" fmla="*/ 19 w 26"/>
                <a:gd name="T33" fmla="*/ 12 h 58"/>
                <a:gd name="T34" fmla="*/ 15 w 26"/>
                <a:gd name="T35" fmla="*/ 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58">
                  <a:moveTo>
                    <a:pt x="19" y="46"/>
                  </a:moveTo>
                  <a:cubicBezTo>
                    <a:pt x="15" y="52"/>
                    <a:pt x="11" y="58"/>
                    <a:pt x="5" y="58"/>
                  </a:cubicBezTo>
                  <a:cubicBezTo>
                    <a:pt x="0" y="58"/>
                    <a:pt x="0" y="55"/>
                    <a:pt x="2" y="4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4"/>
                    <a:pt x="11" y="22"/>
                    <a:pt x="9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9" y="51"/>
                    <a:pt x="9" y="52"/>
                    <a:pt x="10" y="52"/>
                  </a:cubicBezTo>
                  <a:cubicBezTo>
                    <a:pt x="12" y="52"/>
                    <a:pt x="15" y="48"/>
                    <a:pt x="17" y="45"/>
                  </a:cubicBezTo>
                  <a:cubicBezTo>
                    <a:pt x="19" y="46"/>
                    <a:pt x="19" y="46"/>
                    <a:pt x="19" y="46"/>
                  </a:cubicBezTo>
                  <a:close/>
                  <a:moveTo>
                    <a:pt x="15" y="7"/>
                  </a:moveTo>
                  <a:cubicBezTo>
                    <a:pt x="15" y="4"/>
                    <a:pt x="18" y="0"/>
                    <a:pt x="21" y="0"/>
                  </a:cubicBezTo>
                  <a:cubicBezTo>
                    <a:pt x="24" y="0"/>
                    <a:pt x="26" y="2"/>
                    <a:pt x="26" y="5"/>
                  </a:cubicBezTo>
                  <a:cubicBezTo>
                    <a:pt x="25" y="10"/>
                    <a:pt x="23" y="12"/>
                    <a:pt x="19" y="12"/>
                  </a:cubicBezTo>
                  <a:cubicBezTo>
                    <a:pt x="17" y="12"/>
                    <a:pt x="15" y="10"/>
                    <a:pt x="15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119"/>
            <p:cNvSpPr>
              <a:spLocks/>
            </p:cNvSpPr>
            <p:nvPr/>
          </p:nvSpPr>
          <p:spPr bwMode="auto">
            <a:xfrm>
              <a:off x="5809199" y="3059028"/>
              <a:ext cx="58069" cy="71590"/>
            </a:xfrm>
            <a:custGeom>
              <a:avLst/>
              <a:gdLst>
                <a:gd name="T0" fmla="*/ 11 w 34"/>
                <a:gd name="T1" fmla="*/ 9 h 41"/>
                <a:gd name="T2" fmla="*/ 10 w 34"/>
                <a:gd name="T3" fmla="*/ 5 h 41"/>
                <a:gd name="T4" fmla="*/ 6 w 34"/>
                <a:gd name="T5" fmla="*/ 5 h 41"/>
                <a:gd name="T6" fmla="*/ 7 w 34"/>
                <a:gd name="T7" fmla="*/ 2 h 41"/>
                <a:gd name="T8" fmla="*/ 21 w 34"/>
                <a:gd name="T9" fmla="*/ 0 h 41"/>
                <a:gd name="T10" fmla="*/ 21 w 34"/>
                <a:gd name="T11" fmla="*/ 1 h 41"/>
                <a:gd name="T12" fmla="*/ 17 w 34"/>
                <a:gd name="T13" fmla="*/ 13 h 41"/>
                <a:gd name="T14" fmla="*/ 17 w 34"/>
                <a:gd name="T15" fmla="*/ 13 h 41"/>
                <a:gd name="T16" fmla="*/ 31 w 34"/>
                <a:gd name="T17" fmla="*/ 0 h 41"/>
                <a:gd name="T18" fmla="*/ 34 w 34"/>
                <a:gd name="T19" fmla="*/ 5 h 41"/>
                <a:gd name="T20" fmla="*/ 29 w 34"/>
                <a:gd name="T21" fmla="*/ 11 h 41"/>
                <a:gd name="T22" fmla="*/ 26 w 34"/>
                <a:gd name="T23" fmla="*/ 9 h 41"/>
                <a:gd name="T24" fmla="*/ 23 w 34"/>
                <a:gd name="T25" fmla="*/ 8 h 41"/>
                <a:gd name="T26" fmla="*/ 14 w 34"/>
                <a:gd name="T27" fmla="*/ 23 h 41"/>
                <a:gd name="T28" fmla="*/ 8 w 34"/>
                <a:gd name="T29" fmla="*/ 41 h 41"/>
                <a:gd name="T30" fmla="*/ 0 w 34"/>
                <a:gd name="T31" fmla="*/ 41 h 41"/>
                <a:gd name="T32" fmla="*/ 11 w 34"/>
                <a:gd name="T33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41">
                  <a:moveTo>
                    <a:pt x="11" y="9"/>
                  </a:moveTo>
                  <a:cubicBezTo>
                    <a:pt x="11" y="7"/>
                    <a:pt x="11" y="5"/>
                    <a:pt x="1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1" y="5"/>
                    <a:pt x="26" y="0"/>
                    <a:pt x="31" y="0"/>
                  </a:cubicBezTo>
                  <a:cubicBezTo>
                    <a:pt x="33" y="0"/>
                    <a:pt x="34" y="2"/>
                    <a:pt x="34" y="5"/>
                  </a:cubicBezTo>
                  <a:cubicBezTo>
                    <a:pt x="33" y="8"/>
                    <a:pt x="32" y="11"/>
                    <a:pt x="29" y="11"/>
                  </a:cubicBezTo>
                  <a:cubicBezTo>
                    <a:pt x="28" y="11"/>
                    <a:pt x="27" y="10"/>
                    <a:pt x="26" y="9"/>
                  </a:cubicBezTo>
                  <a:cubicBezTo>
                    <a:pt x="26" y="8"/>
                    <a:pt x="25" y="8"/>
                    <a:pt x="23" y="8"/>
                  </a:cubicBezTo>
                  <a:cubicBezTo>
                    <a:pt x="21" y="8"/>
                    <a:pt x="18" y="14"/>
                    <a:pt x="14" y="23"/>
                  </a:cubicBezTo>
                  <a:cubicBezTo>
                    <a:pt x="13" y="29"/>
                    <a:pt x="11" y="35"/>
                    <a:pt x="8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1" y="9"/>
                    <a:pt x="11" y="9"/>
                    <a:pt x="1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120"/>
            <p:cNvSpPr>
              <a:spLocks noEditPoints="1"/>
            </p:cNvSpPr>
            <p:nvPr/>
          </p:nvSpPr>
          <p:spPr bwMode="auto">
            <a:xfrm>
              <a:off x="5860301" y="3059028"/>
              <a:ext cx="60393" cy="71590"/>
            </a:xfrm>
            <a:custGeom>
              <a:avLst/>
              <a:gdLst>
                <a:gd name="T0" fmla="*/ 12 w 36"/>
                <a:gd name="T1" fmla="*/ 22 h 41"/>
                <a:gd name="T2" fmla="*/ 25 w 36"/>
                <a:gd name="T3" fmla="*/ 4 h 41"/>
                <a:gd name="T4" fmla="*/ 27 w 36"/>
                <a:gd name="T5" fmla="*/ 8 h 41"/>
                <a:gd name="T6" fmla="*/ 12 w 36"/>
                <a:gd name="T7" fmla="*/ 22 h 41"/>
                <a:gd name="T8" fmla="*/ 28 w 36"/>
                <a:gd name="T9" fmla="*/ 27 h 41"/>
                <a:gd name="T10" fmla="*/ 15 w 36"/>
                <a:gd name="T11" fmla="*/ 36 h 41"/>
                <a:gd name="T12" fmla="*/ 11 w 36"/>
                <a:gd name="T13" fmla="*/ 27 h 41"/>
                <a:gd name="T14" fmla="*/ 12 w 36"/>
                <a:gd name="T15" fmla="*/ 25 h 41"/>
                <a:gd name="T16" fmla="*/ 31 w 36"/>
                <a:gd name="T17" fmla="*/ 17 h 41"/>
                <a:gd name="T18" fmla="*/ 35 w 36"/>
                <a:gd name="T19" fmla="*/ 9 h 41"/>
                <a:gd name="T20" fmla="*/ 27 w 36"/>
                <a:gd name="T21" fmla="*/ 0 h 41"/>
                <a:gd name="T22" fmla="*/ 10 w 36"/>
                <a:gd name="T23" fmla="*/ 9 h 41"/>
                <a:gd name="T24" fmla="*/ 2 w 36"/>
                <a:gd name="T25" fmla="*/ 28 h 41"/>
                <a:gd name="T26" fmla="*/ 11 w 36"/>
                <a:gd name="T27" fmla="*/ 41 h 41"/>
                <a:gd name="T28" fmla="*/ 30 w 36"/>
                <a:gd name="T29" fmla="*/ 29 h 41"/>
                <a:gd name="T30" fmla="*/ 28 w 36"/>
                <a:gd name="T3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" h="41">
                  <a:moveTo>
                    <a:pt x="12" y="22"/>
                  </a:moveTo>
                  <a:cubicBezTo>
                    <a:pt x="15" y="13"/>
                    <a:pt x="21" y="4"/>
                    <a:pt x="25" y="4"/>
                  </a:cubicBezTo>
                  <a:cubicBezTo>
                    <a:pt x="27" y="4"/>
                    <a:pt x="28" y="5"/>
                    <a:pt x="27" y="8"/>
                  </a:cubicBezTo>
                  <a:cubicBezTo>
                    <a:pt x="27" y="14"/>
                    <a:pt x="21" y="20"/>
                    <a:pt x="12" y="22"/>
                  </a:cubicBezTo>
                  <a:close/>
                  <a:moveTo>
                    <a:pt x="28" y="27"/>
                  </a:moveTo>
                  <a:cubicBezTo>
                    <a:pt x="24" y="32"/>
                    <a:pt x="20" y="36"/>
                    <a:pt x="15" y="36"/>
                  </a:cubicBezTo>
                  <a:cubicBezTo>
                    <a:pt x="12" y="36"/>
                    <a:pt x="11" y="32"/>
                    <a:pt x="11" y="27"/>
                  </a:cubicBezTo>
                  <a:cubicBezTo>
                    <a:pt x="12" y="26"/>
                    <a:pt x="12" y="26"/>
                    <a:pt x="12" y="25"/>
                  </a:cubicBezTo>
                  <a:cubicBezTo>
                    <a:pt x="23" y="23"/>
                    <a:pt x="28" y="20"/>
                    <a:pt x="31" y="17"/>
                  </a:cubicBezTo>
                  <a:cubicBezTo>
                    <a:pt x="34" y="14"/>
                    <a:pt x="35" y="11"/>
                    <a:pt x="35" y="9"/>
                  </a:cubicBezTo>
                  <a:cubicBezTo>
                    <a:pt x="36" y="4"/>
                    <a:pt x="33" y="0"/>
                    <a:pt x="27" y="0"/>
                  </a:cubicBezTo>
                  <a:cubicBezTo>
                    <a:pt x="20" y="0"/>
                    <a:pt x="15" y="4"/>
                    <a:pt x="10" y="9"/>
                  </a:cubicBezTo>
                  <a:cubicBezTo>
                    <a:pt x="6" y="14"/>
                    <a:pt x="3" y="21"/>
                    <a:pt x="2" y="28"/>
                  </a:cubicBezTo>
                  <a:cubicBezTo>
                    <a:pt x="0" y="38"/>
                    <a:pt x="6" y="41"/>
                    <a:pt x="11" y="41"/>
                  </a:cubicBezTo>
                  <a:cubicBezTo>
                    <a:pt x="17" y="41"/>
                    <a:pt x="24" y="38"/>
                    <a:pt x="30" y="29"/>
                  </a:cubicBezTo>
                  <a:cubicBezTo>
                    <a:pt x="28" y="27"/>
                    <a:pt x="28" y="27"/>
                    <a:pt x="28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121"/>
            <p:cNvSpPr>
              <a:spLocks/>
            </p:cNvSpPr>
            <p:nvPr/>
          </p:nvSpPr>
          <p:spPr bwMode="auto">
            <a:xfrm>
              <a:off x="5913724" y="3059028"/>
              <a:ext cx="55747" cy="71590"/>
            </a:xfrm>
            <a:custGeom>
              <a:avLst/>
              <a:gdLst>
                <a:gd name="T0" fmla="*/ 0 w 32"/>
                <a:gd name="T1" fmla="*/ 33 h 41"/>
                <a:gd name="T2" fmla="*/ 5 w 32"/>
                <a:gd name="T3" fmla="*/ 29 h 41"/>
                <a:gd name="T4" fmla="*/ 7 w 32"/>
                <a:gd name="T5" fmla="*/ 31 h 41"/>
                <a:gd name="T6" fmla="*/ 13 w 32"/>
                <a:gd name="T7" fmla="*/ 38 h 41"/>
                <a:gd name="T8" fmla="*/ 18 w 32"/>
                <a:gd name="T9" fmla="*/ 33 h 41"/>
                <a:gd name="T10" fmla="*/ 13 w 32"/>
                <a:gd name="T11" fmla="*/ 24 h 41"/>
                <a:gd name="T12" fmla="*/ 9 w 32"/>
                <a:gd name="T13" fmla="*/ 13 h 41"/>
                <a:gd name="T14" fmla="*/ 22 w 32"/>
                <a:gd name="T15" fmla="*/ 0 h 41"/>
                <a:gd name="T16" fmla="*/ 31 w 32"/>
                <a:gd name="T17" fmla="*/ 7 h 41"/>
                <a:gd name="T18" fmla="*/ 27 w 32"/>
                <a:gd name="T19" fmla="*/ 11 h 41"/>
                <a:gd name="T20" fmla="*/ 25 w 32"/>
                <a:gd name="T21" fmla="*/ 9 h 41"/>
                <a:gd name="T22" fmla="*/ 20 w 32"/>
                <a:gd name="T23" fmla="*/ 4 h 41"/>
                <a:gd name="T24" fmla="*/ 16 w 32"/>
                <a:gd name="T25" fmla="*/ 8 h 41"/>
                <a:gd name="T26" fmla="*/ 20 w 32"/>
                <a:gd name="T27" fmla="*/ 17 h 41"/>
                <a:gd name="T28" fmla="*/ 25 w 32"/>
                <a:gd name="T29" fmla="*/ 29 h 41"/>
                <a:gd name="T30" fmla="*/ 10 w 32"/>
                <a:gd name="T31" fmla="*/ 41 h 41"/>
                <a:gd name="T32" fmla="*/ 0 w 32"/>
                <a:gd name="T33" fmla="*/ 3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41">
                  <a:moveTo>
                    <a:pt x="0" y="33"/>
                  </a:moveTo>
                  <a:cubicBezTo>
                    <a:pt x="1" y="31"/>
                    <a:pt x="3" y="29"/>
                    <a:pt x="5" y="29"/>
                  </a:cubicBezTo>
                  <a:cubicBezTo>
                    <a:pt x="7" y="29"/>
                    <a:pt x="7" y="29"/>
                    <a:pt x="7" y="31"/>
                  </a:cubicBezTo>
                  <a:cubicBezTo>
                    <a:pt x="9" y="36"/>
                    <a:pt x="10" y="38"/>
                    <a:pt x="13" y="38"/>
                  </a:cubicBezTo>
                  <a:cubicBezTo>
                    <a:pt x="15" y="38"/>
                    <a:pt x="17" y="36"/>
                    <a:pt x="18" y="33"/>
                  </a:cubicBezTo>
                  <a:cubicBezTo>
                    <a:pt x="18" y="29"/>
                    <a:pt x="16" y="26"/>
                    <a:pt x="13" y="24"/>
                  </a:cubicBezTo>
                  <a:cubicBezTo>
                    <a:pt x="10" y="21"/>
                    <a:pt x="8" y="17"/>
                    <a:pt x="9" y="13"/>
                  </a:cubicBezTo>
                  <a:cubicBezTo>
                    <a:pt x="10" y="6"/>
                    <a:pt x="15" y="0"/>
                    <a:pt x="22" y="0"/>
                  </a:cubicBezTo>
                  <a:cubicBezTo>
                    <a:pt x="30" y="0"/>
                    <a:pt x="32" y="5"/>
                    <a:pt x="31" y="7"/>
                  </a:cubicBezTo>
                  <a:cubicBezTo>
                    <a:pt x="31" y="10"/>
                    <a:pt x="28" y="11"/>
                    <a:pt x="27" y="11"/>
                  </a:cubicBezTo>
                  <a:cubicBezTo>
                    <a:pt x="25" y="11"/>
                    <a:pt x="25" y="11"/>
                    <a:pt x="25" y="9"/>
                  </a:cubicBezTo>
                  <a:cubicBezTo>
                    <a:pt x="23" y="5"/>
                    <a:pt x="22" y="4"/>
                    <a:pt x="20" y="4"/>
                  </a:cubicBezTo>
                  <a:cubicBezTo>
                    <a:pt x="18" y="4"/>
                    <a:pt x="16" y="5"/>
                    <a:pt x="16" y="8"/>
                  </a:cubicBezTo>
                  <a:cubicBezTo>
                    <a:pt x="16" y="11"/>
                    <a:pt x="17" y="14"/>
                    <a:pt x="20" y="17"/>
                  </a:cubicBezTo>
                  <a:cubicBezTo>
                    <a:pt x="24" y="20"/>
                    <a:pt x="25" y="24"/>
                    <a:pt x="25" y="29"/>
                  </a:cubicBezTo>
                  <a:cubicBezTo>
                    <a:pt x="24" y="35"/>
                    <a:pt x="19" y="41"/>
                    <a:pt x="10" y="41"/>
                  </a:cubicBezTo>
                  <a:cubicBezTo>
                    <a:pt x="3" y="41"/>
                    <a:pt x="0" y="37"/>
                    <a:pt x="0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6" name="Freeform 122"/>
            <p:cNvSpPr>
              <a:spLocks/>
            </p:cNvSpPr>
            <p:nvPr/>
          </p:nvSpPr>
          <p:spPr bwMode="auto">
            <a:xfrm>
              <a:off x="5964826" y="3109834"/>
              <a:ext cx="20906" cy="20784"/>
            </a:xfrm>
            <a:custGeom>
              <a:avLst/>
              <a:gdLst>
                <a:gd name="T0" fmla="*/ 0 w 12"/>
                <a:gd name="T1" fmla="*/ 6 h 12"/>
                <a:gd name="T2" fmla="*/ 6 w 12"/>
                <a:gd name="T3" fmla="*/ 0 h 12"/>
                <a:gd name="T4" fmla="*/ 11 w 12"/>
                <a:gd name="T5" fmla="*/ 6 h 12"/>
                <a:gd name="T6" fmla="*/ 4 w 12"/>
                <a:gd name="T7" fmla="*/ 12 h 12"/>
                <a:gd name="T8" fmla="*/ 0 w 12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6"/>
                  </a:move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2"/>
                    <a:pt x="11" y="6"/>
                  </a:cubicBezTo>
                  <a:cubicBezTo>
                    <a:pt x="10" y="9"/>
                    <a:pt x="7" y="12"/>
                    <a:pt x="4" y="12"/>
                  </a:cubicBezTo>
                  <a:cubicBezTo>
                    <a:pt x="1" y="12"/>
                    <a:pt x="0" y="9"/>
                    <a:pt x="0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7" name="Freeform 90"/>
            <p:cNvSpPr>
              <a:spLocks noEditPoints="1"/>
            </p:cNvSpPr>
            <p:nvPr/>
          </p:nvSpPr>
          <p:spPr bwMode="auto">
            <a:xfrm>
              <a:off x="3844108" y="3033624"/>
              <a:ext cx="88266" cy="94686"/>
            </a:xfrm>
            <a:custGeom>
              <a:avLst/>
              <a:gdLst>
                <a:gd name="T0" fmla="*/ 23 w 51"/>
                <a:gd name="T1" fmla="*/ 28 h 55"/>
                <a:gd name="T2" fmla="*/ 26 w 51"/>
                <a:gd name="T3" fmla="*/ 28 h 55"/>
                <a:gd name="T4" fmla="*/ 34 w 51"/>
                <a:gd name="T5" fmla="*/ 38 h 55"/>
                <a:gd name="T6" fmla="*/ 21 w 51"/>
                <a:gd name="T7" fmla="*/ 52 h 55"/>
                <a:gd name="T8" fmla="*/ 17 w 51"/>
                <a:gd name="T9" fmla="*/ 47 h 55"/>
                <a:gd name="T10" fmla="*/ 23 w 51"/>
                <a:gd name="T11" fmla="*/ 28 h 55"/>
                <a:gd name="T12" fmla="*/ 21 w 51"/>
                <a:gd name="T13" fmla="*/ 55 h 55"/>
                <a:gd name="T14" fmla="*/ 37 w 51"/>
                <a:gd name="T15" fmla="*/ 51 h 55"/>
                <a:gd name="T16" fmla="*/ 44 w 51"/>
                <a:gd name="T17" fmla="*/ 39 h 55"/>
                <a:gd name="T18" fmla="*/ 36 w 51"/>
                <a:gd name="T19" fmla="*/ 26 h 55"/>
                <a:gd name="T20" fmla="*/ 36 w 51"/>
                <a:gd name="T21" fmla="*/ 26 h 55"/>
                <a:gd name="T22" fmla="*/ 51 w 51"/>
                <a:gd name="T23" fmla="*/ 13 h 55"/>
                <a:gd name="T24" fmla="*/ 48 w 51"/>
                <a:gd name="T25" fmla="*/ 3 h 55"/>
                <a:gd name="T26" fmla="*/ 34 w 51"/>
                <a:gd name="T27" fmla="*/ 0 h 55"/>
                <a:gd name="T28" fmla="*/ 17 w 51"/>
                <a:gd name="T29" fmla="*/ 0 h 55"/>
                <a:gd name="T30" fmla="*/ 15 w 51"/>
                <a:gd name="T31" fmla="*/ 3 h 55"/>
                <a:gd name="T32" fmla="*/ 19 w 51"/>
                <a:gd name="T33" fmla="*/ 3 h 55"/>
                <a:gd name="T34" fmla="*/ 20 w 51"/>
                <a:gd name="T35" fmla="*/ 8 h 55"/>
                <a:gd name="T36" fmla="*/ 7 w 51"/>
                <a:gd name="T37" fmla="*/ 48 h 55"/>
                <a:gd name="T38" fmla="*/ 3 w 51"/>
                <a:gd name="T39" fmla="*/ 52 h 55"/>
                <a:gd name="T40" fmla="*/ 0 w 51"/>
                <a:gd name="T41" fmla="*/ 53 h 55"/>
                <a:gd name="T42" fmla="*/ 0 w 51"/>
                <a:gd name="T43" fmla="*/ 55 h 55"/>
                <a:gd name="T44" fmla="*/ 21 w 51"/>
                <a:gd name="T45" fmla="*/ 55 h 55"/>
                <a:gd name="T46" fmla="*/ 24 w 51"/>
                <a:gd name="T47" fmla="*/ 24 h 55"/>
                <a:gd name="T48" fmla="*/ 30 w 51"/>
                <a:gd name="T49" fmla="*/ 6 h 55"/>
                <a:gd name="T50" fmla="*/ 34 w 51"/>
                <a:gd name="T51" fmla="*/ 4 h 55"/>
                <a:gd name="T52" fmla="*/ 41 w 51"/>
                <a:gd name="T53" fmla="*/ 12 h 55"/>
                <a:gd name="T54" fmla="*/ 36 w 51"/>
                <a:gd name="T55" fmla="*/ 21 h 55"/>
                <a:gd name="T56" fmla="*/ 27 w 51"/>
                <a:gd name="T57" fmla="*/ 24 h 55"/>
                <a:gd name="T58" fmla="*/ 24 w 51"/>
                <a:gd name="T59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1" h="55">
                  <a:moveTo>
                    <a:pt x="23" y="28"/>
                  </a:moveTo>
                  <a:cubicBezTo>
                    <a:pt x="26" y="28"/>
                    <a:pt x="26" y="28"/>
                    <a:pt x="26" y="28"/>
                  </a:cubicBezTo>
                  <a:cubicBezTo>
                    <a:pt x="32" y="28"/>
                    <a:pt x="36" y="31"/>
                    <a:pt x="34" y="38"/>
                  </a:cubicBezTo>
                  <a:cubicBezTo>
                    <a:pt x="33" y="45"/>
                    <a:pt x="29" y="52"/>
                    <a:pt x="21" y="52"/>
                  </a:cubicBezTo>
                  <a:cubicBezTo>
                    <a:pt x="15" y="52"/>
                    <a:pt x="15" y="50"/>
                    <a:pt x="17" y="47"/>
                  </a:cubicBezTo>
                  <a:cubicBezTo>
                    <a:pt x="23" y="28"/>
                    <a:pt x="23" y="28"/>
                    <a:pt x="23" y="28"/>
                  </a:cubicBezTo>
                  <a:close/>
                  <a:moveTo>
                    <a:pt x="21" y="55"/>
                  </a:moveTo>
                  <a:cubicBezTo>
                    <a:pt x="28" y="55"/>
                    <a:pt x="33" y="54"/>
                    <a:pt x="37" y="51"/>
                  </a:cubicBezTo>
                  <a:cubicBezTo>
                    <a:pt x="42" y="48"/>
                    <a:pt x="44" y="44"/>
                    <a:pt x="44" y="39"/>
                  </a:cubicBezTo>
                  <a:cubicBezTo>
                    <a:pt x="45" y="31"/>
                    <a:pt x="40" y="27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45" y="25"/>
                    <a:pt x="49" y="19"/>
                    <a:pt x="51" y="13"/>
                  </a:cubicBezTo>
                  <a:cubicBezTo>
                    <a:pt x="51" y="9"/>
                    <a:pt x="50" y="6"/>
                    <a:pt x="48" y="3"/>
                  </a:cubicBezTo>
                  <a:cubicBezTo>
                    <a:pt x="45" y="1"/>
                    <a:pt x="41" y="0"/>
                    <a:pt x="3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1" y="4"/>
                    <a:pt x="21" y="5"/>
                    <a:pt x="20" y="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6" y="50"/>
                    <a:pt x="6" y="52"/>
                    <a:pt x="3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21" y="55"/>
                    <a:pt x="21" y="55"/>
                    <a:pt x="21" y="55"/>
                  </a:cubicBezTo>
                  <a:close/>
                  <a:moveTo>
                    <a:pt x="24" y="24"/>
                  </a:moveTo>
                  <a:cubicBezTo>
                    <a:pt x="30" y="6"/>
                    <a:pt x="30" y="6"/>
                    <a:pt x="30" y="6"/>
                  </a:cubicBezTo>
                  <a:cubicBezTo>
                    <a:pt x="30" y="4"/>
                    <a:pt x="31" y="4"/>
                    <a:pt x="34" y="4"/>
                  </a:cubicBezTo>
                  <a:cubicBezTo>
                    <a:pt x="39" y="4"/>
                    <a:pt x="42" y="6"/>
                    <a:pt x="41" y="12"/>
                  </a:cubicBezTo>
                  <a:cubicBezTo>
                    <a:pt x="41" y="16"/>
                    <a:pt x="39" y="19"/>
                    <a:pt x="36" y="21"/>
                  </a:cubicBezTo>
                  <a:cubicBezTo>
                    <a:pt x="34" y="23"/>
                    <a:pt x="31" y="24"/>
                    <a:pt x="27" y="24"/>
                  </a:cubicBezTo>
                  <a:cubicBezTo>
                    <a:pt x="24" y="24"/>
                    <a:pt x="24" y="24"/>
                    <a:pt x="24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BBFD1B3-0D6F-43FD-8AB7-4E8F8CE7A3C2}" type="datetimeFigureOut">
              <a:rPr lang="zh-CN" altLang="en-US"/>
              <a:pPr>
                <a:defRPr/>
              </a:pPr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739CBD0-9C1D-4A0B-8841-811DE9D4B99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图片 8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6363" y="0"/>
            <a:ext cx="6194426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" name="等腰三角形 86"/>
          <p:cNvSpPr>
            <a:spLocks noChangeAspect="1"/>
          </p:cNvSpPr>
          <p:nvPr/>
        </p:nvSpPr>
        <p:spPr>
          <a:xfrm rot="5400000" flipH="1" flipV="1">
            <a:off x="5745162" y="1114426"/>
            <a:ext cx="460375" cy="520700"/>
          </a:xfrm>
          <a:prstGeom prst="triangle">
            <a:avLst/>
          </a:prstGeom>
          <a:solidFill>
            <a:srgbClr val="004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6084094" y="346647"/>
            <a:ext cx="6135687" cy="6858000"/>
          </a:xfrm>
          <a:prstGeom prst="rect">
            <a:avLst/>
          </a:prstGeom>
          <a:gradFill>
            <a:gsLst>
              <a:gs pos="1000">
                <a:srgbClr val="004C92"/>
              </a:gs>
              <a:gs pos="100000">
                <a:srgbClr val="002D5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5" name="文本框 84"/>
          <p:cNvSpPr txBox="1">
            <a:spLocks noChangeArrowheads="1"/>
          </p:cNvSpPr>
          <p:nvPr/>
        </p:nvSpPr>
        <p:spPr bwMode="auto">
          <a:xfrm>
            <a:off x="6699760" y="925893"/>
            <a:ext cx="5209665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ru-RU" sz="25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Презентация проекта автодилеров!</a:t>
            </a:r>
            <a:r>
              <a:rPr lang="en-US" sz="25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5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文本框 87"/>
          <p:cNvSpPr txBox="1">
            <a:spLocks noChangeArrowheads="1"/>
          </p:cNvSpPr>
          <p:nvPr/>
        </p:nvSpPr>
        <p:spPr bwMode="auto">
          <a:xfrm>
            <a:off x="9534525" y="4513263"/>
            <a:ext cx="123149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libri" pitchFamily="34" charset="0"/>
              </a:rPr>
              <a:t>Bvt1903</a:t>
            </a:r>
            <a:endParaRPr lang="zh-CN" altLang="en-US" sz="24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89" name="组合 88"/>
          <p:cNvGrpSpPr>
            <a:grpSpLocks noChangeAspect="1"/>
          </p:cNvGrpSpPr>
          <p:nvPr/>
        </p:nvGrpSpPr>
        <p:grpSpPr bwMode="auto">
          <a:xfrm>
            <a:off x="9151938" y="4386263"/>
            <a:ext cx="406400" cy="612775"/>
            <a:chOff x="4667250" y="1277938"/>
            <a:chExt cx="2857501" cy="4308476"/>
          </a:xfrm>
        </p:grpSpPr>
        <p:sp>
          <p:nvSpPr>
            <p:cNvPr id="5178" name="Freeform 5"/>
            <p:cNvSpPr>
              <a:spLocks/>
            </p:cNvSpPr>
            <p:nvPr/>
          </p:nvSpPr>
          <p:spPr bwMode="auto">
            <a:xfrm>
              <a:off x="6196013" y="1277938"/>
              <a:ext cx="0" cy="4763"/>
            </a:xfrm>
            <a:custGeom>
              <a:avLst/>
              <a:gdLst>
                <a:gd name="T0" fmla="*/ 4763 h 3"/>
                <a:gd name="T1" fmla="*/ 4763 h 3"/>
                <a:gd name="T2" fmla="*/ 0 h 3"/>
                <a:gd name="T3" fmla="*/ 4763 h 3"/>
                <a:gd name="T4" fmla="*/ 0 60000 65536"/>
                <a:gd name="T5" fmla="*/ 0 60000 65536"/>
                <a:gd name="T6" fmla="*/ 0 60000 65536"/>
                <a:gd name="T7" fmla="*/ 0 60000 65536"/>
                <a:gd name="T8" fmla="*/ 0 h 3"/>
                <a:gd name="T9" fmla="*/ 3 h 3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T8" r="0" b="T9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D730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9" name="Freeform 6"/>
            <p:cNvSpPr>
              <a:spLocks/>
            </p:cNvSpPr>
            <p:nvPr/>
          </p:nvSpPr>
          <p:spPr bwMode="auto">
            <a:xfrm>
              <a:off x="5521325" y="5038726"/>
              <a:ext cx="911225" cy="547688"/>
            </a:xfrm>
            <a:custGeom>
              <a:avLst/>
              <a:gdLst>
                <a:gd name="T0" fmla="*/ 911225 w 574"/>
                <a:gd name="T1" fmla="*/ 0 h 345"/>
                <a:gd name="T2" fmla="*/ 452438 w 574"/>
                <a:gd name="T3" fmla="*/ 547688 h 345"/>
                <a:gd name="T4" fmla="*/ 0 w 574"/>
                <a:gd name="T5" fmla="*/ 3175 h 345"/>
                <a:gd name="T6" fmla="*/ 911225 w 574"/>
                <a:gd name="T7" fmla="*/ 0 h 3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4"/>
                <a:gd name="T13" fmla="*/ 0 h 345"/>
                <a:gd name="T14" fmla="*/ 574 w 574"/>
                <a:gd name="T15" fmla="*/ 345 h 3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4" h="345">
                  <a:moveTo>
                    <a:pt x="574" y="0"/>
                  </a:moveTo>
                  <a:lnTo>
                    <a:pt x="285" y="345"/>
                  </a:lnTo>
                  <a:lnTo>
                    <a:pt x="0" y="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514E4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0" name="Freeform 7"/>
            <p:cNvSpPr>
              <a:spLocks/>
            </p:cNvSpPr>
            <p:nvPr/>
          </p:nvSpPr>
          <p:spPr bwMode="auto">
            <a:xfrm>
              <a:off x="4667250" y="2184401"/>
              <a:ext cx="2620963" cy="2616200"/>
            </a:xfrm>
            <a:custGeom>
              <a:avLst/>
              <a:gdLst>
                <a:gd name="T0" fmla="*/ 1272824 w 696"/>
                <a:gd name="T1" fmla="*/ 1345689 h 696"/>
                <a:gd name="T2" fmla="*/ 1272824 w 696"/>
                <a:gd name="T3" fmla="*/ 0 h 696"/>
                <a:gd name="T4" fmla="*/ 0 w 696"/>
                <a:gd name="T5" fmla="*/ 1308100 h 696"/>
                <a:gd name="T6" fmla="*/ 1310482 w 696"/>
                <a:gd name="T7" fmla="*/ 2616200 h 696"/>
                <a:gd name="T8" fmla="*/ 2620963 w 696"/>
                <a:gd name="T9" fmla="*/ 1345689 h 696"/>
                <a:gd name="T10" fmla="*/ 1272824 w 696"/>
                <a:gd name="T11" fmla="*/ 1345689 h 6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96"/>
                <a:gd name="T19" fmla="*/ 0 h 696"/>
                <a:gd name="T20" fmla="*/ 696 w 696"/>
                <a:gd name="T21" fmla="*/ 696 h 69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96" h="696">
                  <a:moveTo>
                    <a:pt x="338" y="358"/>
                  </a:moveTo>
                  <a:cubicBezTo>
                    <a:pt x="338" y="0"/>
                    <a:pt x="338" y="0"/>
                    <a:pt x="338" y="0"/>
                  </a:cubicBezTo>
                  <a:cubicBezTo>
                    <a:pt x="150" y="5"/>
                    <a:pt x="0" y="159"/>
                    <a:pt x="0" y="348"/>
                  </a:cubicBezTo>
                  <a:cubicBezTo>
                    <a:pt x="0" y="540"/>
                    <a:pt x="156" y="696"/>
                    <a:pt x="348" y="696"/>
                  </a:cubicBezTo>
                  <a:cubicBezTo>
                    <a:pt x="537" y="696"/>
                    <a:pt x="690" y="546"/>
                    <a:pt x="696" y="358"/>
                  </a:cubicBezTo>
                  <a:lnTo>
                    <a:pt x="338" y="358"/>
                  </a:lnTo>
                  <a:close/>
                </a:path>
              </a:pathLst>
            </a:custGeom>
            <a:solidFill>
              <a:srgbClr val="0057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1" name="Freeform 8"/>
            <p:cNvSpPr>
              <a:spLocks/>
            </p:cNvSpPr>
            <p:nvPr/>
          </p:nvSpPr>
          <p:spPr bwMode="auto">
            <a:xfrm>
              <a:off x="6176963" y="1928813"/>
              <a:ext cx="1347788" cy="1349375"/>
            </a:xfrm>
            <a:custGeom>
              <a:avLst/>
              <a:gdLst>
                <a:gd name="T0" fmla="*/ 37648 w 358"/>
                <a:gd name="T1" fmla="*/ 0 h 359"/>
                <a:gd name="T2" fmla="*/ 0 w 358"/>
                <a:gd name="T3" fmla="*/ 0 h 359"/>
                <a:gd name="T4" fmla="*/ 0 w 358"/>
                <a:gd name="T5" fmla="*/ 1349375 h 359"/>
                <a:gd name="T6" fmla="*/ 1347788 w 358"/>
                <a:gd name="T7" fmla="*/ 1349375 h 359"/>
                <a:gd name="T8" fmla="*/ 1347788 w 358"/>
                <a:gd name="T9" fmla="*/ 1308029 h 359"/>
                <a:gd name="T10" fmla="*/ 37648 w 358"/>
                <a:gd name="T11" fmla="*/ 0 h 3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8"/>
                <a:gd name="T19" fmla="*/ 0 h 359"/>
                <a:gd name="T20" fmla="*/ 358 w 358"/>
                <a:gd name="T21" fmla="*/ 359 h 35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8" h="359">
                  <a:moveTo>
                    <a:pt x="10" y="0"/>
                  </a:moveTo>
                  <a:cubicBezTo>
                    <a:pt x="7" y="0"/>
                    <a:pt x="3" y="0"/>
                    <a:pt x="0" y="0"/>
                  </a:cubicBezTo>
                  <a:cubicBezTo>
                    <a:pt x="0" y="359"/>
                    <a:pt x="0" y="359"/>
                    <a:pt x="0" y="359"/>
                  </a:cubicBezTo>
                  <a:cubicBezTo>
                    <a:pt x="358" y="359"/>
                    <a:pt x="358" y="359"/>
                    <a:pt x="358" y="359"/>
                  </a:cubicBezTo>
                  <a:cubicBezTo>
                    <a:pt x="358" y="355"/>
                    <a:pt x="358" y="352"/>
                    <a:pt x="358" y="348"/>
                  </a:cubicBezTo>
                  <a:cubicBezTo>
                    <a:pt x="358" y="156"/>
                    <a:pt x="202" y="0"/>
                    <a:pt x="1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2" name="Freeform 9"/>
            <p:cNvSpPr>
              <a:spLocks/>
            </p:cNvSpPr>
            <p:nvPr/>
          </p:nvSpPr>
          <p:spPr bwMode="auto">
            <a:xfrm>
              <a:off x="4957763" y="4014788"/>
              <a:ext cx="2039938" cy="928688"/>
            </a:xfrm>
            <a:custGeom>
              <a:avLst/>
              <a:gdLst>
                <a:gd name="T0" fmla="*/ 1554163 w 1285"/>
                <a:gd name="T1" fmla="*/ 925513 h 585"/>
                <a:gd name="T2" fmla="*/ 2039938 w 1285"/>
                <a:gd name="T3" fmla="*/ 342900 h 585"/>
                <a:gd name="T4" fmla="*/ 2039938 w 1285"/>
                <a:gd name="T5" fmla="*/ 342900 h 585"/>
                <a:gd name="T6" fmla="*/ 2039938 w 1285"/>
                <a:gd name="T7" fmla="*/ 342900 h 585"/>
                <a:gd name="T8" fmla="*/ 1531938 w 1285"/>
                <a:gd name="T9" fmla="*/ 0 h 585"/>
                <a:gd name="T10" fmla="*/ 1019175 w 1285"/>
                <a:gd name="T11" fmla="*/ 346075 h 585"/>
                <a:gd name="T12" fmla="*/ 508000 w 1285"/>
                <a:gd name="T13" fmla="*/ 4763 h 585"/>
                <a:gd name="T14" fmla="*/ 0 w 1285"/>
                <a:gd name="T15" fmla="*/ 346075 h 585"/>
                <a:gd name="T16" fmla="*/ 0 w 1285"/>
                <a:gd name="T17" fmla="*/ 346075 h 585"/>
                <a:gd name="T18" fmla="*/ 0 w 1285"/>
                <a:gd name="T19" fmla="*/ 346075 h 585"/>
                <a:gd name="T20" fmla="*/ 488950 w 1285"/>
                <a:gd name="T21" fmla="*/ 928688 h 585"/>
                <a:gd name="T22" fmla="*/ 1554163 w 1285"/>
                <a:gd name="T23" fmla="*/ 925513 h 58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85"/>
                <a:gd name="T37" fmla="*/ 0 h 585"/>
                <a:gd name="T38" fmla="*/ 1285 w 1285"/>
                <a:gd name="T39" fmla="*/ 585 h 58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85" h="585">
                  <a:moveTo>
                    <a:pt x="979" y="583"/>
                  </a:moveTo>
                  <a:lnTo>
                    <a:pt x="1285" y="216"/>
                  </a:lnTo>
                  <a:lnTo>
                    <a:pt x="965" y="0"/>
                  </a:lnTo>
                  <a:lnTo>
                    <a:pt x="642" y="218"/>
                  </a:lnTo>
                  <a:lnTo>
                    <a:pt x="320" y="3"/>
                  </a:lnTo>
                  <a:lnTo>
                    <a:pt x="0" y="218"/>
                  </a:lnTo>
                  <a:lnTo>
                    <a:pt x="308" y="585"/>
                  </a:lnTo>
                  <a:lnTo>
                    <a:pt x="979" y="583"/>
                  </a:lnTo>
                  <a:close/>
                </a:path>
              </a:pathLst>
            </a:custGeom>
            <a:solidFill>
              <a:srgbClr val="D3C9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3BAC197-DED5-4580-8776-9FCE5E79E87D}"/>
              </a:ext>
            </a:extLst>
          </p:cNvPr>
          <p:cNvSpPr txBox="1"/>
          <p:nvPr/>
        </p:nvSpPr>
        <p:spPr>
          <a:xfrm>
            <a:off x="6384925" y="4921143"/>
            <a:ext cx="2564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/>
                </a:solidFill>
              </a:rPr>
              <a:t>Ндайисенга Жерар                                                                                                                  Нкурикийе хафидати     </a:t>
            </a:r>
          </a:p>
          <a:p>
            <a:r>
              <a:rPr lang="ru-RU" dirty="0">
                <a:solidFill>
                  <a:schemeClr val="bg2"/>
                </a:solidFill>
              </a:rPr>
              <a:t>Александр Орлов                                                                                        Фарид Бахышов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FCF045-775B-474D-A5A4-F5B132A9854B}"/>
              </a:ext>
            </a:extLst>
          </p:cNvPr>
          <p:cNvSpPr txBox="1"/>
          <p:nvPr/>
        </p:nvSpPr>
        <p:spPr>
          <a:xfrm>
            <a:off x="9524697" y="5305864"/>
            <a:ext cx="238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/>
                </a:solidFill>
              </a:rPr>
              <a:t>Максиму Дмитриевичу</a:t>
            </a:r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0" name="文本框 24"/>
          <p:cNvSpPr txBox="1">
            <a:spLocks noChangeArrowheads="1"/>
          </p:cNvSpPr>
          <p:nvPr/>
        </p:nvSpPr>
        <p:spPr bwMode="auto">
          <a:xfrm>
            <a:off x="9799638" y="271463"/>
            <a:ext cx="189667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altLang="zh-CN" sz="3200" dirty="0">
                <a:solidFill>
                  <a:schemeClr val="bg1"/>
                </a:solidFill>
                <a:latin typeface="方正正粗黑简体"/>
                <a:ea typeface="方正正粗黑简体"/>
                <a:cs typeface="方正正粗黑简体"/>
              </a:rPr>
              <a:t>БВТ1903</a:t>
            </a:r>
            <a:endParaRPr lang="zh-CN" altLang="en-US" sz="3200" dirty="0">
              <a:solidFill>
                <a:schemeClr val="bg1"/>
              </a:solidFill>
              <a:latin typeface="方正正粗黑简体"/>
              <a:ea typeface="方正正粗黑简体"/>
              <a:cs typeface="方正正粗黑简体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545903-EA4C-4AC2-954F-3B8926B2C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422106" cy="6978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2DBABA-4F6B-42BB-954D-64EF8E4A2AB1}"/>
              </a:ext>
            </a:extLst>
          </p:cNvPr>
          <p:cNvSpPr txBox="1"/>
          <p:nvPr/>
        </p:nvSpPr>
        <p:spPr>
          <a:xfrm>
            <a:off x="8422105" y="1411705"/>
            <a:ext cx="5839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 5: выбор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автомобиля на заказ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3" name="文本框 81"/>
          <p:cNvSpPr txBox="1">
            <a:spLocks noChangeArrowheads="1"/>
          </p:cNvSpPr>
          <p:nvPr/>
        </p:nvSpPr>
        <p:spPr bwMode="auto">
          <a:xfrm>
            <a:off x="9593180" y="240633"/>
            <a:ext cx="210313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altLang="zh-CN" sz="3200" dirty="0">
                <a:solidFill>
                  <a:schemeClr val="bg1"/>
                </a:solidFill>
                <a:latin typeface="方正正粗黑简体"/>
                <a:ea typeface="方正正粗黑简体"/>
                <a:cs typeface="方正正粗黑简体"/>
              </a:rPr>
              <a:t>БВТ1903</a:t>
            </a:r>
            <a:endParaRPr lang="zh-CN" altLang="en-US" sz="3200" dirty="0">
              <a:solidFill>
                <a:schemeClr val="bg1"/>
              </a:solidFill>
              <a:latin typeface="方正正粗黑简体"/>
              <a:ea typeface="方正正粗黑简体"/>
              <a:cs typeface="方正正粗黑简体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542905-BE00-4918-A3C2-CC6600A80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58050"/>
            <a:ext cx="7924801" cy="7168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D42404-D4F1-41D7-96D7-A064E1E2B14D}"/>
              </a:ext>
            </a:extLst>
          </p:cNvPr>
          <p:cNvSpPr txBox="1"/>
          <p:nvPr/>
        </p:nvSpPr>
        <p:spPr>
          <a:xfrm>
            <a:off x="7988968" y="1475874"/>
            <a:ext cx="42030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ScreenShot 6: отправка сообщения покупателя автору, чтобы покупатель мог получить больше информации на основе деталей выбранного автомобиля,</a:t>
            </a:r>
            <a:endParaRPr lang="en-US" dirty="0"/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6105525" y="1843088"/>
            <a:ext cx="0" cy="400685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2" name="文本框 6"/>
          <p:cNvSpPr txBox="1">
            <a:spLocks noChangeArrowheads="1"/>
          </p:cNvSpPr>
          <p:nvPr/>
        </p:nvSpPr>
        <p:spPr bwMode="auto">
          <a:xfrm>
            <a:off x="9799638" y="271463"/>
            <a:ext cx="189667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altLang="zh-CN" sz="3200" dirty="0">
                <a:solidFill>
                  <a:schemeClr val="bg1"/>
                </a:solidFill>
                <a:latin typeface="方正正粗黑简体"/>
                <a:ea typeface="方正正粗黑简体"/>
                <a:cs typeface="方正正粗黑简体"/>
              </a:rPr>
              <a:t>БВТ1903</a:t>
            </a:r>
            <a:endParaRPr lang="zh-CN" altLang="en-US" sz="3200" dirty="0">
              <a:solidFill>
                <a:schemeClr val="bg1"/>
              </a:solidFill>
              <a:latin typeface="方正正粗黑简体"/>
              <a:ea typeface="方正正粗黑简体"/>
              <a:cs typeface="方正正粗黑简体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F0799E-86EC-44F3-83E9-8FEE01AAB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6" y="1439235"/>
            <a:ext cx="11212101" cy="34054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B776BF-366D-4244-A912-B6C00B7F3E28}"/>
              </a:ext>
            </a:extLst>
          </p:cNvPr>
          <p:cNvSpPr txBox="1"/>
          <p:nvPr/>
        </p:nvSpPr>
        <p:spPr>
          <a:xfrm>
            <a:off x="135306" y="4815221"/>
            <a:ext cx="71547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 7: администратор должен получить электронное письмо с уведомлением о том, что покупатель выбрал автомобиль, и администратору необходимо будет войти в панель администратора, чтобы проверить дополнительную информацию.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44F9E-6FA0-4D15-8672-0686D03B9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8844209" cy="6224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A76A97-0E54-4A7C-86A5-C1E50DDF1DAA}"/>
              </a:ext>
            </a:extLst>
          </p:cNvPr>
          <p:cNvSpPr txBox="1"/>
          <p:nvPr/>
        </p:nvSpPr>
        <p:spPr>
          <a:xfrm>
            <a:off x="8844208" y="974557"/>
            <a:ext cx="320341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в Личном кабинете клиента система отобразит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выбранный клиентом автомобиль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0E534A-434B-4524-B46D-48E405B99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538899" cy="5598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E65981-D493-49BE-8B37-1F43CF9D5A2A}"/>
              </a:ext>
            </a:extLst>
          </p:cNvPr>
          <p:cNvSpPr txBox="1"/>
          <p:nvPr/>
        </p:nvSpPr>
        <p:spPr>
          <a:xfrm>
            <a:off x="-1" y="5598695"/>
            <a:ext cx="7571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Screenshot9: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войдите в панель администратора, чтобы проверить информацию о клиенте!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034197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AB7603-CDD8-4933-9ED0-BC17D3A23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6" t="1138" r="1379" b="53584"/>
          <a:stretch/>
        </p:blipFill>
        <p:spPr>
          <a:xfrm>
            <a:off x="-1" y="0"/>
            <a:ext cx="12494303" cy="5470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F5451F-5586-481B-A0A4-495B955B306A}"/>
              </a:ext>
            </a:extLst>
          </p:cNvPr>
          <p:cNvSpPr txBox="1"/>
          <p:nvPr/>
        </p:nvSpPr>
        <p:spPr>
          <a:xfrm>
            <a:off x="-2" y="5470358"/>
            <a:ext cx="7668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Screenshot10: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проверьте, кто заинтересован в нашей машине и их информацию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536994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5C01E3-5DE8-41ED-BA9F-0C3F8D70E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7" r="34010" b="3972"/>
          <a:stretch/>
        </p:blipFill>
        <p:spPr>
          <a:xfrm>
            <a:off x="-1" y="-1"/>
            <a:ext cx="7459580" cy="6862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6594F4-321C-49FD-AB30-62C878E4CB2C}"/>
              </a:ext>
            </a:extLst>
          </p:cNvPr>
          <p:cNvSpPr txBox="1"/>
          <p:nvPr/>
        </p:nvSpPr>
        <p:spPr>
          <a:xfrm>
            <a:off x="7700211" y="3429000"/>
            <a:ext cx="402656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Screenshot11: 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здесь мы можем увидеть информацию, предоставленную клиентом, который заинтересовался нашим автомобилем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274426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0FAE2C-267B-499A-842D-F1DC65E15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531" b="22256"/>
          <a:stretch/>
        </p:blipFill>
        <p:spPr>
          <a:xfrm>
            <a:off x="0" y="-227142"/>
            <a:ext cx="5137613" cy="7085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F3B680-88B5-444E-A3DA-3FEE0F73F361}"/>
              </a:ext>
            </a:extLst>
          </p:cNvPr>
          <p:cNvSpPr txBox="1"/>
          <p:nvPr/>
        </p:nvSpPr>
        <p:spPr>
          <a:xfrm>
            <a:off x="5422232" y="1347536"/>
            <a:ext cx="60478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мы можем использовать нашу панель администратора, чтобы добавлять, удалять автомобили на нашем сайте, отображать зарегистрированных клиентов и отображать информацию, отправленную клиентами и так далее!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495717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等腰三角形 87"/>
          <p:cNvSpPr>
            <a:spLocks noChangeAspect="1"/>
          </p:cNvSpPr>
          <p:nvPr/>
        </p:nvSpPr>
        <p:spPr>
          <a:xfrm rot="5400000" flipH="1" flipV="1">
            <a:off x="5745162" y="1114426"/>
            <a:ext cx="460375" cy="520700"/>
          </a:xfrm>
          <a:prstGeom prst="triangle">
            <a:avLst/>
          </a:prstGeom>
          <a:gradFill>
            <a:gsLst>
              <a:gs pos="1000">
                <a:srgbClr val="004C92"/>
              </a:gs>
              <a:gs pos="100000">
                <a:srgbClr val="002D5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110748-B06E-40C6-AC20-323080215763}"/>
              </a:ext>
            </a:extLst>
          </p:cNvPr>
          <p:cNvSpPr txBox="1"/>
          <p:nvPr/>
        </p:nvSpPr>
        <p:spPr>
          <a:xfrm>
            <a:off x="2093495" y="2305218"/>
            <a:ext cx="80050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b="1" dirty="0"/>
              <a:t>                                       Спасибо за внимание</a:t>
            </a:r>
            <a:r>
              <a:rPr lang="en-US" sz="5000" b="1" dirty="0">
                <a:latin typeface="Algerian" panose="04020705040A02060702" pitchFamily="82" charset="0"/>
              </a:rPr>
              <a:t>!!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63650" y="1760538"/>
            <a:ext cx="9664700" cy="3898900"/>
          </a:xfrm>
          <a:prstGeom prst="rect">
            <a:avLst/>
          </a:prstGeom>
          <a:solidFill>
            <a:schemeClr val="bg1">
              <a:alpha val="39000"/>
            </a:schemeClr>
          </a:solidFill>
          <a:ln w="53975">
            <a:solidFill>
              <a:schemeClr val="bg1">
                <a:alpha val="4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1263649" y="1950721"/>
            <a:ext cx="10330943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Основной  целью "автосалона" является покупка подержанных автомобилей через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Интернет. С помощью этого проекта любой желающий может купить подержанные автомобили онлайн с небольшим бюджетом ,Этот проект предоставит возможность всем покупателям и продавцам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приобретать автомобили. Если кто-то хочет купить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подержанные автомобили онлайн, он сначала зарегистрируется на этом сайте, а затем сможет увидеть все подробности о продаже подержанных автомобилей, включая цены, модели и города, конечно, вы можете просмотреть все автомобили без регистрации.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купить автомобиль, вы сначала зарегистрируетесь на веб-сайте и выберете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свой тип автомобиля, после чего заполните форму, указав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свои контактные данные, чтобы консультант компании мог связаться с вами для получения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дополнительной информации.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400" dirty="0">
              <a:solidFill>
                <a:srgbClr val="0057A6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147" name="文本框 4"/>
          <p:cNvSpPr txBox="1">
            <a:spLocks noChangeArrowheads="1"/>
          </p:cNvSpPr>
          <p:nvPr/>
        </p:nvSpPr>
        <p:spPr bwMode="auto">
          <a:xfrm>
            <a:off x="9799638" y="271463"/>
            <a:ext cx="189667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altLang="zh-CN" sz="3200" dirty="0">
                <a:solidFill>
                  <a:schemeClr val="bg1"/>
                </a:solidFill>
                <a:latin typeface="方正正粗黑简体"/>
                <a:ea typeface="方正正粗黑简体"/>
                <a:cs typeface="方正正粗黑简体"/>
              </a:rPr>
              <a:t>БВТ1903</a:t>
            </a:r>
            <a:endParaRPr lang="zh-CN" altLang="en-US" sz="3200" dirty="0">
              <a:solidFill>
                <a:schemeClr val="bg1"/>
              </a:solidFill>
              <a:latin typeface="方正正粗黑简体"/>
              <a:ea typeface="方正正粗黑简体"/>
              <a:cs typeface="方正正粗黑简体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6923980"/>
              </p:ext>
            </p:extLst>
          </p:nvPr>
        </p:nvGraphicFramePr>
        <p:xfrm>
          <a:off x="1050925" y="1965325"/>
          <a:ext cx="5232400" cy="3757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矩形 2"/>
          <p:cNvSpPr/>
          <p:nvPr/>
        </p:nvSpPr>
        <p:spPr>
          <a:xfrm>
            <a:off x="6923088" y="1760538"/>
            <a:ext cx="4005262" cy="3898900"/>
          </a:xfrm>
          <a:prstGeom prst="rect">
            <a:avLst/>
          </a:prstGeom>
          <a:solidFill>
            <a:schemeClr val="bg1">
              <a:alpha val="39000"/>
            </a:schemeClr>
          </a:solidFill>
          <a:ln w="53975">
            <a:solidFill>
              <a:schemeClr val="bg1">
                <a:alpha val="4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578600" y="1760538"/>
            <a:ext cx="0" cy="4005262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7218364" y="2278731"/>
            <a:ext cx="370998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быстро растут объемы проданных автомобилей!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8" name="文本框 6"/>
          <p:cNvSpPr txBox="1">
            <a:spLocks noChangeArrowheads="1"/>
          </p:cNvSpPr>
          <p:nvPr/>
        </p:nvSpPr>
        <p:spPr bwMode="auto">
          <a:xfrm>
            <a:off x="9799638" y="271463"/>
            <a:ext cx="189667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altLang="zh-CN" sz="3200" dirty="0">
                <a:solidFill>
                  <a:schemeClr val="bg1"/>
                </a:solidFill>
                <a:latin typeface="方正正粗黑简体"/>
                <a:ea typeface="方正正粗黑简体"/>
                <a:cs typeface="方正正粗黑简体"/>
              </a:rPr>
              <a:t>БВТ1903</a:t>
            </a:r>
            <a:endParaRPr lang="zh-CN" altLang="en-US" sz="3200" dirty="0">
              <a:solidFill>
                <a:schemeClr val="bg1"/>
              </a:solidFill>
              <a:latin typeface="方正正粗黑简体"/>
              <a:ea typeface="方正正粗黑简体"/>
              <a:cs typeface="方正正粗黑简体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39" y="82550"/>
            <a:ext cx="2513012" cy="3346450"/>
          </a:xfrm>
          <a:prstGeom prst="rect">
            <a:avLst/>
          </a:prstGeom>
          <a:effectLst>
            <a:outerShdw blurRad="254000" dist="2286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82A618-AA5F-48EE-A88B-2F437531BCC8}"/>
              </a:ext>
            </a:extLst>
          </p:cNvPr>
          <p:cNvSpPr txBox="1"/>
          <p:nvPr/>
        </p:nvSpPr>
        <p:spPr>
          <a:xfrm>
            <a:off x="2788151" y="737937"/>
            <a:ext cx="912871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</a:t>
            </a:r>
          </a:p>
          <a:p>
            <a:r>
              <a:rPr lang="ru-RU" sz="2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 предоставляет лучшие подержанные автомобили по самымнизким ценам, создавая большую ценность для клиентов.Он предоставляет информацию о новых дилерских автомобилях, подержанных автомобилях посетителю, который регистрируется на сайте.Эта система основана на бюджете покупателя на покупку подержанных автомобилей.</a:t>
            </a:r>
          </a:p>
          <a:p>
            <a:r>
              <a:rPr lang="ru-RU" sz="2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 цель - предоставить простой способ покупать подержанные автомобили онлайн. Любой желающий может зарегистрироваться на сайте, и после этого он сможет покупать подержанные автомобили.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36450" cy="686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3913188" y="627063"/>
            <a:ext cx="4559300" cy="1652587"/>
          </a:xfrm>
          <a:prstGeom prst="rect">
            <a:avLst/>
          </a:prstGeom>
          <a:solidFill>
            <a:srgbClr val="2F697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2F697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001250" y="1341438"/>
            <a:ext cx="1558925" cy="4643437"/>
          </a:xfrm>
          <a:prstGeom prst="rect">
            <a:avLst/>
          </a:prstGeom>
          <a:solidFill>
            <a:srgbClr val="2F697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2F697F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745538" y="1341438"/>
            <a:ext cx="0" cy="46434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9094788" y="2373313"/>
            <a:ext cx="681037" cy="682625"/>
          </a:xfrm>
          <a:prstGeom prst="ellipse">
            <a:avLst/>
          </a:prstGeom>
          <a:blipFill>
            <a:blip r:embed="rId3" cstate="print">
              <a:extLst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094788" y="3348038"/>
            <a:ext cx="681037" cy="681037"/>
          </a:xfrm>
          <a:prstGeom prst="ellipse">
            <a:avLst/>
          </a:prstGeom>
          <a:blipFill>
            <a:blip r:embed="rId4" cstate="print">
              <a:extLst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094788" y="4321175"/>
            <a:ext cx="681037" cy="681038"/>
          </a:xfrm>
          <a:prstGeom prst="ellipse">
            <a:avLst/>
          </a:prstGeom>
          <a:blipFill>
            <a:blip r:embed="rId5" cstate="print">
              <a:extLst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9094788" y="5294313"/>
            <a:ext cx="681037" cy="681037"/>
          </a:xfrm>
          <a:prstGeom prst="ellipse">
            <a:avLst/>
          </a:prstGeom>
          <a:blipFill>
            <a:blip r:embed="rId6" cstate="print">
              <a:extLst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125075" y="2470150"/>
            <a:ext cx="89960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ln w="0">
                  <a:noFill/>
                  <a:prstDash val="solid"/>
                </a:ln>
                <a:solidFill>
                  <a:schemeClr val="bg1"/>
                </a:solidFill>
                <a:effectLst>
                  <a:outerShdw blurRad="317500" dist="1524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BMW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0125075" y="3459163"/>
            <a:ext cx="81817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ln w="0">
                  <a:noFill/>
                  <a:prstDash val="solid"/>
                </a:ln>
                <a:solidFill>
                  <a:schemeClr val="bg1"/>
                </a:solidFill>
                <a:effectLst>
                  <a:outerShdw blurRad="317500" dist="1524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Tesla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0125075" y="4446588"/>
            <a:ext cx="88357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ln w="0">
                  <a:noFill/>
                  <a:prstDash val="solid"/>
                </a:ln>
                <a:solidFill>
                  <a:schemeClr val="bg1"/>
                </a:solidFill>
                <a:effectLst>
                  <a:outerShdw blurRad="317500" dist="1524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Ferali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0125075" y="5434013"/>
            <a:ext cx="105349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ln w="0">
                  <a:noFill/>
                  <a:prstDash val="solid"/>
                </a:ln>
                <a:solidFill>
                  <a:schemeClr val="bg1"/>
                </a:solidFill>
                <a:effectLst>
                  <a:outerShdw blurRad="317500" dist="1524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jagwar</a:t>
            </a:r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9094788" y="1400175"/>
            <a:ext cx="681037" cy="682625"/>
          </a:xfrm>
          <a:prstGeom prst="ellipse">
            <a:avLst/>
          </a:prstGeom>
          <a:blipFill>
            <a:blip r:embed="rId7" cstate="print">
              <a:extLst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125075" y="1541463"/>
            <a:ext cx="132279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 b="1">
                <a:ln w="0">
                  <a:noFill/>
                  <a:prstDash val="solid"/>
                </a:ln>
                <a:solidFill>
                  <a:schemeClr val="bg1"/>
                </a:solidFill>
                <a:effectLst>
                  <a:outerShdw blurRad="317500" dist="1524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Hummer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087814" y="699303"/>
            <a:ext cx="4767423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5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Используемая технология</a:t>
            </a:r>
            <a:endParaRPr lang="en-US" sz="25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b="1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F5AD66-DA86-40D7-BE4B-5DA4FBCA790C}"/>
              </a:ext>
            </a:extLst>
          </p:cNvPr>
          <p:cNvSpPr txBox="1"/>
          <p:nvPr/>
        </p:nvSpPr>
        <p:spPr>
          <a:xfrm>
            <a:off x="808841" y="1316713"/>
            <a:ext cx="64329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FRONT END</a:t>
            </a:r>
          </a:p>
          <a:p>
            <a:r>
              <a:rPr lang="en-US" b="1" dirty="0">
                <a:solidFill>
                  <a:srgbClr val="0070C0"/>
                </a:solidFill>
              </a:rPr>
              <a:t>CSS ,html,javascript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BACK END</a:t>
            </a:r>
          </a:p>
          <a:p>
            <a:r>
              <a:rPr lang="en-US" b="1" dirty="0">
                <a:solidFill>
                  <a:srgbClr val="0070C0"/>
                </a:solidFill>
              </a:rPr>
              <a:t>Django (python)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Database server: PostgreSQL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-0.05651 0.0025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 animBg="1"/>
      <p:bldP spid="12" grpId="1" animBg="1"/>
      <p:bldP spid="13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AE2C16-3B92-418E-A2F9-D8EA9419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56296" cy="64328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C454A52-6302-44DA-84B8-4F2DD95B2AB6}"/>
              </a:ext>
            </a:extLst>
          </p:cNvPr>
          <p:cNvSpPr txBox="1"/>
          <p:nvPr/>
        </p:nvSpPr>
        <p:spPr>
          <a:xfrm>
            <a:off x="9256296" y="1708484"/>
            <a:ext cx="4844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Screenshoot 1: </a:t>
            </a:r>
          </a:p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домашняя страница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8745538" y="1341438"/>
            <a:ext cx="0" cy="46434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DA6A267-91AB-4B8A-8FD8-649A93190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36" r="25619" b="16937"/>
          <a:stretch/>
        </p:blipFill>
        <p:spPr>
          <a:xfrm>
            <a:off x="0" y="0"/>
            <a:ext cx="6320590" cy="55165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B659A7-4FAD-4093-A133-563C66BD99A4}"/>
              </a:ext>
            </a:extLst>
          </p:cNvPr>
          <p:cNvSpPr txBox="1"/>
          <p:nvPr/>
        </p:nvSpPr>
        <p:spPr>
          <a:xfrm>
            <a:off x="6448926" y="1596190"/>
            <a:ext cx="4989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Screenshoot 2: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регистрации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3216275" y="1350963"/>
            <a:ext cx="0" cy="46434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E6A30EA-A4CE-483C-8273-47C6F6ADB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354" b="12592"/>
          <a:stretch/>
        </p:blipFill>
        <p:spPr>
          <a:xfrm>
            <a:off x="0" y="0"/>
            <a:ext cx="8742947" cy="599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CC499D-B165-4297-9CAC-A48893926224}"/>
              </a:ext>
            </a:extLst>
          </p:cNvPr>
          <p:cNvSpPr txBox="1"/>
          <p:nvPr/>
        </p:nvSpPr>
        <p:spPr>
          <a:xfrm>
            <a:off x="8722977" y="1350963"/>
            <a:ext cx="5566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 3: войти с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логином и паролем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7" name="文本框 13"/>
          <p:cNvSpPr txBox="1">
            <a:spLocks noChangeArrowheads="1"/>
          </p:cNvSpPr>
          <p:nvPr/>
        </p:nvSpPr>
        <p:spPr bwMode="auto">
          <a:xfrm>
            <a:off x="9799638" y="271463"/>
            <a:ext cx="189667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altLang="zh-CN" sz="3200" dirty="0">
                <a:solidFill>
                  <a:schemeClr val="bg1"/>
                </a:solidFill>
                <a:latin typeface="方正正粗黑简体"/>
                <a:ea typeface="方正正粗黑简体"/>
                <a:cs typeface="方正正粗黑简体"/>
              </a:rPr>
              <a:t>БВТ1903</a:t>
            </a:r>
            <a:endParaRPr lang="zh-CN" altLang="en-US" sz="3200" dirty="0">
              <a:solidFill>
                <a:schemeClr val="bg1"/>
              </a:solidFill>
              <a:latin typeface="方正正粗黑简体"/>
              <a:ea typeface="方正正粗黑简体"/>
              <a:cs typeface="方正正粗黑简体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EDD196-A6B4-4645-A794-C5E386D4A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23158" cy="65773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8C77B5-AAEF-4189-A3C9-CEAE63B6015F}"/>
              </a:ext>
            </a:extLst>
          </p:cNvPr>
          <p:cNvSpPr txBox="1"/>
          <p:nvPr/>
        </p:nvSpPr>
        <p:spPr>
          <a:xfrm>
            <a:off x="8823158" y="1339516"/>
            <a:ext cx="5710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 4: просмотр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разных машинах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1302</TotalTime>
  <Words>412</Words>
  <Application>Microsoft Office PowerPoint</Application>
  <PresentationFormat>Widescreen</PresentationFormat>
  <Paragraphs>52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微软雅黑</vt:lpstr>
      <vt:lpstr>宋体</vt:lpstr>
      <vt:lpstr>Algerian</vt:lpstr>
      <vt:lpstr>Arial</vt:lpstr>
      <vt:lpstr>Calibri</vt:lpstr>
      <vt:lpstr>Calibri Light</vt:lpstr>
      <vt:lpstr>Times New Roman</vt:lpstr>
      <vt:lpstr>方正正粗黑简体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sales Powerpoint Templates</dc:title>
  <dc:subject/>
  <dc:creator>pgirard</dc:creator>
  <cp:keywords/>
  <dc:description/>
  <cp:lastModifiedBy>pgirard</cp:lastModifiedBy>
  <cp:revision>156</cp:revision>
  <dcterms:created xsi:type="dcterms:W3CDTF">2014-06-30T07:07:43Z</dcterms:created>
  <dcterms:modified xsi:type="dcterms:W3CDTF">2022-12-30T12:03:47Z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">
    <vt:lpwstr>第六次作业</vt:lpwstr>
  </property>
  <property fmtid="{D5CDD505-2E9C-101B-9397-08002B2CF9AE}" pid="3" name="SlideDescription">
    <vt:lpwstr/>
  </property>
</Properties>
</file>